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2" r:id="rId4"/>
    <p:sldMasterId id="2147483835" r:id="rId5"/>
    <p:sldMasterId id="2147483848" r:id="rId6"/>
  </p:sldMasterIdLst>
  <p:notesMasterIdLst>
    <p:notesMasterId r:id="rId24"/>
  </p:notesMasterIdLst>
  <p:handoutMasterIdLst>
    <p:handoutMasterId r:id="rId25"/>
  </p:handoutMasterIdLst>
  <p:sldIdLst>
    <p:sldId id="678" r:id="rId7"/>
    <p:sldId id="582" r:id="rId8"/>
    <p:sldId id="566" r:id="rId9"/>
    <p:sldId id="679" r:id="rId10"/>
    <p:sldId id="567" r:id="rId11"/>
    <p:sldId id="680" r:id="rId12"/>
    <p:sldId id="684" r:id="rId13"/>
    <p:sldId id="681" r:id="rId14"/>
    <p:sldId id="683" r:id="rId15"/>
    <p:sldId id="682" r:id="rId16"/>
    <p:sldId id="685" r:id="rId17"/>
    <p:sldId id="687" r:id="rId18"/>
    <p:sldId id="686" r:id="rId19"/>
    <p:sldId id="572" r:id="rId20"/>
    <p:sldId id="573" r:id="rId21"/>
    <p:sldId id="688" r:id="rId22"/>
    <p:sldId id="689" r:id="rId23"/>
  </p:sldIdLst>
  <p:sldSz cx="9144000" cy="6858000" type="screen4x3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66"/>
    <a:srgbClr val="FFFFCC"/>
    <a:srgbClr val="FF3300"/>
    <a:srgbClr val="FFD32F"/>
    <a:srgbClr val="CC00CC"/>
    <a:srgbClr val="CC00FF"/>
    <a:srgbClr val="00FF00"/>
    <a:srgbClr val="33CC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1A838-8F8D-41C5-AF33-15E35832F7DF}" v="1" dt="2023-02-09T16:06:14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76015" autoAdjust="0"/>
  </p:normalViewPr>
  <p:slideViewPr>
    <p:cSldViewPr>
      <p:cViewPr varScale="1">
        <p:scale>
          <a:sx n="62" d="100"/>
          <a:sy n="62" d="100"/>
        </p:scale>
        <p:origin x="196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2" y="24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Weber" userId="a8bb416d-e7f0-41fa-95e0-cb3470c131f0" providerId="ADAL" clId="{9F40BE88-2977-464F-9F57-1895B8CFD511}"/>
    <pc:docChg chg="undo custSel addSld delSld modSld sldOrd modMainMaster">
      <pc:chgData name="Whitney Weber" userId="a8bb416d-e7f0-41fa-95e0-cb3470c131f0" providerId="ADAL" clId="{9F40BE88-2977-464F-9F57-1895B8CFD511}" dt="2021-11-04T12:17:51.567" v="738" actId="1076"/>
      <pc:docMkLst>
        <pc:docMk/>
      </pc:docMkLst>
      <pc:sldChg chg="modSp del mod">
        <pc:chgData name="Whitney Weber" userId="a8bb416d-e7f0-41fa-95e0-cb3470c131f0" providerId="ADAL" clId="{9F40BE88-2977-464F-9F57-1895B8CFD511}" dt="2021-10-20T15:42:18.482" v="435" actId="47"/>
        <pc:sldMkLst>
          <pc:docMk/>
          <pc:sldMk cId="0" sldId="488"/>
        </pc:sldMkLst>
        <pc:spChg chg="mod">
          <ac:chgData name="Whitney Weber" userId="a8bb416d-e7f0-41fa-95e0-cb3470c131f0" providerId="ADAL" clId="{9F40BE88-2977-464F-9F57-1895B8CFD511}" dt="2021-10-20T14:33:01.316" v="43" actId="255"/>
          <ac:spMkLst>
            <pc:docMk/>
            <pc:sldMk cId="0" sldId="488"/>
            <ac:spMk id="47106" creationId="{00000000-0000-0000-0000-000000000000}"/>
          </ac:spMkLst>
        </pc:spChg>
      </pc:sldChg>
      <pc:sldChg chg="del">
        <pc:chgData name="Whitney Weber" userId="a8bb416d-e7f0-41fa-95e0-cb3470c131f0" providerId="ADAL" clId="{9F40BE88-2977-464F-9F57-1895B8CFD511}" dt="2021-10-20T14:29:10.298" v="1" actId="2696"/>
        <pc:sldMkLst>
          <pc:docMk/>
          <pc:sldMk cId="2108464655" sldId="561"/>
        </pc:sldMkLst>
      </pc:sldChg>
      <pc:sldChg chg="modSp mod modClrScheme chgLayout">
        <pc:chgData name="Whitney Weber" userId="a8bb416d-e7f0-41fa-95e0-cb3470c131f0" providerId="ADAL" clId="{9F40BE88-2977-464F-9F57-1895B8CFD511}" dt="2021-10-27T18:12:46.107" v="509" actId="12788"/>
        <pc:sldMkLst>
          <pc:docMk/>
          <pc:sldMk cId="782050008" sldId="566"/>
        </pc:sldMkLst>
        <pc:spChg chg="mod">
          <ac:chgData name="Whitney Weber" userId="a8bb416d-e7f0-41fa-95e0-cb3470c131f0" providerId="ADAL" clId="{9F40BE88-2977-464F-9F57-1895B8CFD511}" dt="2021-10-27T18:12:46.107" v="509" actId="12788"/>
          <ac:spMkLst>
            <pc:docMk/>
            <pc:sldMk cId="782050008" sldId="566"/>
            <ac:spMk id="3" creationId="{00000000-0000-0000-0000-000000000000}"/>
          </ac:spMkLst>
        </pc:spChg>
        <pc:spChg chg="ord">
          <ac:chgData name="Whitney Weber" userId="a8bb416d-e7f0-41fa-95e0-cb3470c131f0" providerId="ADAL" clId="{9F40BE88-2977-464F-9F57-1895B8CFD511}" dt="2021-10-20T14:47:25.969" v="166" actId="26606"/>
          <ac:spMkLst>
            <pc:docMk/>
            <pc:sldMk cId="782050008" sldId="566"/>
            <ac:spMk id="22530" creationId="{00000000-0000-0000-0000-000000000000}"/>
          </ac:spMkLst>
        </pc:spChg>
        <pc:spChg chg="mod">
          <ac:chgData name="Whitney Weber" userId="a8bb416d-e7f0-41fa-95e0-cb3470c131f0" providerId="ADAL" clId="{9F40BE88-2977-464F-9F57-1895B8CFD511}" dt="2021-10-20T15:47:49.882" v="507" actId="122"/>
          <ac:spMkLst>
            <pc:docMk/>
            <pc:sldMk cId="782050008" sldId="566"/>
            <ac:spMk id="22531" creationId="{00000000-0000-0000-0000-000000000000}"/>
          </ac:spMkLst>
        </pc:spChg>
      </pc:sldChg>
      <pc:sldChg chg="addSp delSp modSp mod modClrScheme chgLayout">
        <pc:chgData name="Whitney Weber" userId="a8bb416d-e7f0-41fa-95e0-cb3470c131f0" providerId="ADAL" clId="{9F40BE88-2977-464F-9F57-1895B8CFD511}" dt="2021-11-04T12:17:51.567" v="738" actId="1076"/>
        <pc:sldMkLst>
          <pc:docMk/>
          <pc:sldMk cId="1206222310" sldId="567"/>
        </pc:sldMkLst>
        <pc:spChg chg="mod">
          <ac:chgData name="Whitney Weber" userId="a8bb416d-e7f0-41fa-95e0-cb3470c131f0" providerId="ADAL" clId="{9F40BE88-2977-464F-9F57-1895B8CFD511}" dt="2021-11-04T12:17:51.567" v="738" actId="1076"/>
          <ac:spMkLst>
            <pc:docMk/>
            <pc:sldMk cId="1206222310" sldId="567"/>
            <ac:spMk id="3" creationId="{00000000-0000-0000-0000-000000000000}"/>
          </ac:spMkLst>
        </pc:spChg>
        <pc:spChg chg="add del mod">
          <ac:chgData name="Whitney Weber" userId="a8bb416d-e7f0-41fa-95e0-cb3470c131f0" providerId="ADAL" clId="{9F40BE88-2977-464F-9F57-1895B8CFD511}" dt="2021-10-20T15:43:48.123" v="446" actId="478"/>
          <ac:spMkLst>
            <pc:docMk/>
            <pc:sldMk cId="1206222310" sldId="567"/>
            <ac:spMk id="4" creationId="{C64C738D-22D9-4CC1-9A88-F3CCC4C92116}"/>
          </ac:spMkLst>
        </pc:spChg>
        <pc:spChg chg="add del mod">
          <ac:chgData name="Whitney Weber" userId="a8bb416d-e7f0-41fa-95e0-cb3470c131f0" providerId="ADAL" clId="{9F40BE88-2977-464F-9F57-1895B8CFD511}" dt="2021-10-20T15:43:56.885" v="448"/>
          <ac:spMkLst>
            <pc:docMk/>
            <pc:sldMk cId="1206222310" sldId="567"/>
            <ac:spMk id="7" creationId="{BC863621-0156-4CBD-AC01-E7711BC7C357}"/>
          </ac:spMkLst>
        </pc:spChg>
        <pc:spChg chg="add del mod">
          <ac:chgData name="Whitney Weber" userId="a8bb416d-e7f0-41fa-95e0-cb3470c131f0" providerId="ADAL" clId="{9F40BE88-2977-464F-9F57-1895B8CFD511}" dt="2021-10-20T15:43:47.081" v="445"/>
          <ac:spMkLst>
            <pc:docMk/>
            <pc:sldMk cId="1206222310" sldId="567"/>
            <ac:spMk id="8" creationId="{8B2AEA91-5DE1-4918-ABDC-118632EB0F06}"/>
          </ac:spMkLst>
        </pc:spChg>
        <pc:spChg chg="add mod">
          <ac:chgData name="Whitney Weber" userId="a8bb416d-e7f0-41fa-95e0-cb3470c131f0" providerId="ADAL" clId="{9F40BE88-2977-464F-9F57-1895B8CFD511}" dt="2021-11-04T12:17:43.240" v="737" actId="14100"/>
          <ac:spMkLst>
            <pc:docMk/>
            <pc:sldMk cId="1206222310" sldId="567"/>
            <ac:spMk id="11" creationId="{9379AE31-A43B-4CF9-A8A6-FE78E874BB1C}"/>
          </ac:spMkLst>
        </pc:spChg>
        <pc:spChg chg="ord">
          <ac:chgData name="Whitney Weber" userId="a8bb416d-e7f0-41fa-95e0-cb3470c131f0" providerId="ADAL" clId="{9F40BE88-2977-464F-9F57-1895B8CFD511}" dt="2021-10-20T14:56:54.434" v="182" actId="26606"/>
          <ac:spMkLst>
            <pc:docMk/>
            <pc:sldMk cId="1206222310" sldId="567"/>
            <ac:spMk id="22530" creationId="{00000000-0000-0000-0000-000000000000}"/>
          </ac:spMkLst>
        </pc:spChg>
        <pc:spChg chg="add del mod">
          <ac:chgData name="Whitney Weber" userId="a8bb416d-e7f0-41fa-95e0-cb3470c131f0" providerId="ADAL" clId="{9F40BE88-2977-464F-9F57-1895B8CFD511}" dt="2021-10-20T15:43:51.773" v="447" actId="478"/>
          <ac:spMkLst>
            <pc:docMk/>
            <pc:sldMk cId="1206222310" sldId="567"/>
            <ac:spMk id="22531" creationId="{00000000-0000-0000-0000-000000000000}"/>
          </ac:spMkLst>
        </pc:spChg>
        <pc:picChg chg="add del mod">
          <ac:chgData name="Whitney Weber" userId="a8bb416d-e7f0-41fa-95e0-cb3470c131f0" providerId="ADAL" clId="{9F40BE88-2977-464F-9F57-1895B8CFD511}" dt="2021-11-04T12:17:09.250" v="731" actId="478"/>
          <ac:picMkLst>
            <pc:docMk/>
            <pc:sldMk cId="1206222310" sldId="567"/>
            <ac:picMk id="4" creationId="{21F5EBA6-FECC-4001-BDFA-E8C3C3DA260E}"/>
          </ac:picMkLst>
        </pc:picChg>
        <pc:picChg chg="add mod">
          <ac:chgData name="Whitney Weber" userId="a8bb416d-e7f0-41fa-95e0-cb3470c131f0" providerId="ADAL" clId="{9F40BE88-2977-464F-9F57-1895B8CFD511}" dt="2021-11-04T12:17:37.464" v="736" actId="1076"/>
          <ac:picMkLst>
            <pc:docMk/>
            <pc:sldMk cId="1206222310" sldId="567"/>
            <ac:picMk id="5" creationId="{B7E4F0A6-379E-4170-9FAB-78E095588791}"/>
          </ac:picMkLst>
        </pc:picChg>
        <pc:picChg chg="del mod ord">
          <ac:chgData name="Whitney Weber" userId="a8bb416d-e7f0-41fa-95e0-cb3470c131f0" providerId="ADAL" clId="{9F40BE88-2977-464F-9F57-1895B8CFD511}" dt="2021-10-27T18:14:00.737" v="510" actId="478"/>
          <ac:picMkLst>
            <pc:docMk/>
            <pc:sldMk cId="1206222310" sldId="567"/>
            <ac:picMk id="5" creationId="{C0A81C43-CFEC-472F-9FA6-4C63D72011F3}"/>
          </ac:picMkLst>
        </pc:picChg>
      </pc:sldChg>
      <pc:sldChg chg="addSp delSp modSp del mod ord">
        <pc:chgData name="Whitney Weber" userId="a8bb416d-e7f0-41fa-95e0-cb3470c131f0" providerId="ADAL" clId="{9F40BE88-2977-464F-9F57-1895B8CFD511}" dt="2021-10-20T15:43:00.002" v="440" actId="47"/>
        <pc:sldMkLst>
          <pc:docMk/>
          <pc:sldMk cId="1318160872" sldId="570"/>
        </pc:sldMkLst>
        <pc:spChg chg="add del mod">
          <ac:chgData name="Whitney Weber" userId="a8bb416d-e7f0-41fa-95e0-cb3470c131f0" providerId="ADAL" clId="{9F40BE88-2977-464F-9F57-1895B8CFD511}" dt="2021-10-20T14:33:15.839" v="45" actId="478"/>
          <ac:spMkLst>
            <pc:docMk/>
            <pc:sldMk cId="1318160872" sldId="570"/>
            <ac:spMk id="3" creationId="{67444271-D39F-4E54-97BF-E4356536B20C}"/>
          </ac:spMkLst>
        </pc:spChg>
        <pc:spChg chg="mod">
          <ac:chgData name="Whitney Weber" userId="a8bb416d-e7f0-41fa-95e0-cb3470c131f0" providerId="ADAL" clId="{9F40BE88-2977-464F-9F57-1895B8CFD511}" dt="2021-10-20T15:41:46.362" v="403" actId="1035"/>
          <ac:spMkLst>
            <pc:docMk/>
            <pc:sldMk cId="1318160872" sldId="570"/>
            <ac:spMk id="6" creationId="{00000000-0000-0000-0000-000000000000}"/>
          </ac:spMkLst>
        </pc:spChg>
        <pc:spChg chg="add mod">
          <ac:chgData name="Whitney Weber" userId="a8bb416d-e7f0-41fa-95e0-cb3470c131f0" providerId="ADAL" clId="{9F40BE88-2977-464F-9F57-1895B8CFD511}" dt="2021-10-20T15:41:35.145" v="385" actId="255"/>
          <ac:spMkLst>
            <pc:docMk/>
            <pc:sldMk cId="1318160872" sldId="570"/>
            <ac:spMk id="7" creationId="{C4A83051-AADA-422C-B7BC-3AD0706D39BB}"/>
          </ac:spMkLst>
        </pc:spChg>
        <pc:spChg chg="del mod">
          <ac:chgData name="Whitney Weber" userId="a8bb416d-e7f0-41fa-95e0-cb3470c131f0" providerId="ADAL" clId="{9F40BE88-2977-464F-9F57-1895B8CFD511}" dt="2021-10-20T14:33:12.130" v="44" actId="478"/>
          <ac:spMkLst>
            <pc:docMk/>
            <pc:sldMk cId="1318160872" sldId="570"/>
            <ac:spMk id="22531" creationId="{00000000-0000-0000-0000-000000000000}"/>
          </ac:spMkLst>
        </pc:spChg>
      </pc:sldChg>
      <pc:sldChg chg="modSp del mod">
        <pc:chgData name="Whitney Weber" userId="a8bb416d-e7f0-41fa-95e0-cb3470c131f0" providerId="ADAL" clId="{9F40BE88-2977-464F-9F57-1895B8CFD511}" dt="2021-10-20T14:49:56.374" v="181" actId="47"/>
        <pc:sldMkLst>
          <pc:docMk/>
          <pc:sldMk cId="3565162406" sldId="571"/>
        </pc:sldMkLst>
        <pc:spChg chg="mod">
          <ac:chgData name="Whitney Weber" userId="a8bb416d-e7f0-41fa-95e0-cb3470c131f0" providerId="ADAL" clId="{9F40BE88-2977-464F-9F57-1895B8CFD511}" dt="2021-10-20T14:30:36.441" v="11" actId="122"/>
          <ac:spMkLst>
            <pc:docMk/>
            <pc:sldMk cId="3565162406" sldId="571"/>
            <ac:spMk id="47106" creationId="{00000000-0000-0000-0000-000000000000}"/>
          </ac:spMkLst>
        </pc:spChg>
      </pc:sldChg>
      <pc:sldChg chg="modSp">
        <pc:chgData name="Whitney Weber" userId="a8bb416d-e7f0-41fa-95e0-cb3470c131f0" providerId="ADAL" clId="{9F40BE88-2977-464F-9F57-1895B8CFD511}" dt="2021-10-20T14:28:24.422" v="0"/>
        <pc:sldMkLst>
          <pc:docMk/>
          <pc:sldMk cId="3042054012" sldId="572"/>
        </pc:sldMkLst>
        <pc:spChg chg="mod">
          <ac:chgData name="Whitney Weber" userId="a8bb416d-e7f0-41fa-95e0-cb3470c131f0" providerId="ADAL" clId="{9F40BE88-2977-464F-9F57-1895B8CFD511}" dt="2021-10-20T14:28:24.422" v="0"/>
          <ac:spMkLst>
            <pc:docMk/>
            <pc:sldMk cId="3042054012" sldId="572"/>
            <ac:spMk id="22531" creationId="{00000000-0000-0000-0000-000000000000}"/>
          </ac:spMkLst>
        </pc:spChg>
      </pc:sldChg>
      <pc:sldChg chg="modSp">
        <pc:chgData name="Whitney Weber" userId="a8bb416d-e7f0-41fa-95e0-cb3470c131f0" providerId="ADAL" clId="{9F40BE88-2977-464F-9F57-1895B8CFD511}" dt="2021-10-20T14:28:24.422" v="0"/>
        <pc:sldMkLst>
          <pc:docMk/>
          <pc:sldMk cId="47473658" sldId="573"/>
        </pc:sldMkLst>
        <pc:spChg chg="mod">
          <ac:chgData name="Whitney Weber" userId="a8bb416d-e7f0-41fa-95e0-cb3470c131f0" providerId="ADAL" clId="{9F40BE88-2977-464F-9F57-1895B8CFD511}" dt="2021-10-20T14:28:24.422" v="0"/>
          <ac:spMkLst>
            <pc:docMk/>
            <pc:sldMk cId="47473658" sldId="573"/>
            <ac:spMk id="22531" creationId="{00000000-0000-0000-0000-000000000000}"/>
          </ac:spMkLst>
        </pc:spChg>
      </pc:sldChg>
      <pc:sldChg chg="addSp delSp modSp del mod modClrScheme chgLayout">
        <pc:chgData name="Whitney Weber" userId="a8bb416d-e7f0-41fa-95e0-cb3470c131f0" providerId="ADAL" clId="{9F40BE88-2977-464F-9F57-1895B8CFD511}" dt="2021-10-20T15:03:43.363" v="269" actId="47"/>
        <pc:sldMkLst>
          <pc:docMk/>
          <pc:sldMk cId="2298922473" sldId="575"/>
        </pc:sldMkLst>
        <pc:spChg chg="mod ord">
          <ac:chgData name="Whitney Weber" userId="a8bb416d-e7f0-41fa-95e0-cb3470c131f0" providerId="ADAL" clId="{9F40BE88-2977-464F-9F57-1895B8CFD511}" dt="2021-10-20T15:02:30.747" v="242" actId="255"/>
          <ac:spMkLst>
            <pc:docMk/>
            <pc:sldMk cId="2298922473" sldId="575"/>
            <ac:spMk id="6" creationId="{00000000-0000-0000-0000-000000000000}"/>
          </ac:spMkLst>
        </pc:spChg>
        <pc:spChg chg="add del mod">
          <ac:chgData name="Whitney Weber" userId="a8bb416d-e7f0-41fa-95e0-cb3470c131f0" providerId="ADAL" clId="{9F40BE88-2977-464F-9F57-1895B8CFD511}" dt="2021-10-20T15:02:21.835" v="241" actId="26606"/>
          <ac:spMkLst>
            <pc:docMk/>
            <pc:sldMk cId="2298922473" sldId="575"/>
            <ac:spMk id="72" creationId="{BFB80597-2A88-41F0-86A5-37D856EC1FB1}"/>
          </ac:spMkLst>
        </pc:spChg>
        <pc:spChg chg="ord">
          <ac:chgData name="Whitney Weber" userId="a8bb416d-e7f0-41fa-95e0-cb3470c131f0" providerId="ADAL" clId="{9F40BE88-2977-464F-9F57-1895B8CFD511}" dt="2021-10-20T15:02:21.835" v="241" actId="26606"/>
          <ac:spMkLst>
            <pc:docMk/>
            <pc:sldMk cId="2298922473" sldId="575"/>
            <ac:spMk id="22530" creationId="{00000000-0000-0000-0000-000000000000}"/>
          </ac:spMkLst>
        </pc:spChg>
        <pc:spChg chg="mod">
          <ac:chgData name="Whitney Weber" userId="a8bb416d-e7f0-41fa-95e0-cb3470c131f0" providerId="ADAL" clId="{9F40BE88-2977-464F-9F57-1895B8CFD511}" dt="2021-10-20T15:02:21.835" v="241" actId="26606"/>
          <ac:spMkLst>
            <pc:docMk/>
            <pc:sldMk cId="2298922473" sldId="575"/>
            <ac:spMk id="22531" creationId="{00000000-0000-0000-0000-000000000000}"/>
          </ac:spMkLst>
        </pc:spChg>
        <pc:picChg chg="add mod">
          <ac:chgData name="Whitney Weber" userId="a8bb416d-e7f0-41fa-95e0-cb3470c131f0" providerId="ADAL" clId="{9F40BE88-2977-464F-9F57-1895B8CFD511}" dt="2021-10-20T15:02:21.835" v="241" actId="26606"/>
          <ac:picMkLst>
            <pc:docMk/>
            <pc:sldMk cId="2298922473" sldId="575"/>
            <ac:picMk id="3" creationId="{D1FE66EE-6C14-46D8-905C-EEC0BA68702A}"/>
          </ac:picMkLst>
        </pc:picChg>
      </pc:sldChg>
      <pc:sldChg chg="modSp del mod">
        <pc:chgData name="Whitney Weber" userId="a8bb416d-e7f0-41fa-95e0-cb3470c131f0" providerId="ADAL" clId="{9F40BE88-2977-464F-9F57-1895B8CFD511}" dt="2021-10-20T14:59:48.985" v="223" actId="47"/>
        <pc:sldMkLst>
          <pc:docMk/>
          <pc:sldMk cId="2015157720" sldId="576"/>
        </pc:sldMkLst>
        <pc:spChg chg="mod">
          <ac:chgData name="Whitney Weber" userId="a8bb416d-e7f0-41fa-95e0-cb3470c131f0" providerId="ADAL" clId="{9F40BE88-2977-464F-9F57-1895B8CFD511}" dt="2021-10-20T14:31:27.839" v="24" actId="122"/>
          <ac:spMkLst>
            <pc:docMk/>
            <pc:sldMk cId="2015157720" sldId="576"/>
            <ac:spMk id="47106" creationId="{00000000-0000-0000-0000-000000000000}"/>
          </ac:spMkLst>
        </pc:spChg>
      </pc:sldChg>
      <pc:sldChg chg="modSp del mod">
        <pc:chgData name="Whitney Weber" userId="a8bb416d-e7f0-41fa-95e0-cb3470c131f0" providerId="ADAL" clId="{9F40BE88-2977-464F-9F57-1895B8CFD511}" dt="2021-10-20T15:03:07.569" v="262" actId="47"/>
        <pc:sldMkLst>
          <pc:docMk/>
          <pc:sldMk cId="2103052809" sldId="577"/>
        </pc:sldMkLst>
        <pc:spChg chg="mod">
          <ac:chgData name="Whitney Weber" userId="a8bb416d-e7f0-41fa-95e0-cb3470c131f0" providerId="ADAL" clId="{9F40BE88-2977-464F-9F57-1895B8CFD511}" dt="2021-10-20T14:32:38.338" v="36" actId="255"/>
          <ac:spMkLst>
            <pc:docMk/>
            <pc:sldMk cId="2103052809" sldId="577"/>
            <ac:spMk id="47106" creationId="{00000000-0000-0000-0000-000000000000}"/>
          </ac:spMkLst>
        </pc:spChg>
      </pc:sldChg>
      <pc:sldChg chg="addSp delSp modSp del mod">
        <pc:chgData name="Whitney Weber" userId="a8bb416d-e7f0-41fa-95e0-cb3470c131f0" providerId="ADAL" clId="{9F40BE88-2977-464F-9F57-1895B8CFD511}" dt="2021-10-20T15:38:38.207" v="338" actId="47"/>
        <pc:sldMkLst>
          <pc:docMk/>
          <pc:sldMk cId="885510031" sldId="578"/>
        </pc:sldMkLst>
        <pc:spChg chg="add del mod">
          <ac:chgData name="Whitney Weber" userId="a8bb416d-e7f0-41fa-95e0-cb3470c131f0" providerId="ADAL" clId="{9F40BE88-2977-464F-9F57-1895B8CFD511}" dt="2021-10-20T14:32:48.369" v="39" actId="478"/>
          <ac:spMkLst>
            <pc:docMk/>
            <pc:sldMk cId="885510031" sldId="578"/>
            <ac:spMk id="3" creationId="{886A4969-DD1B-44A1-B67B-FFF152B4257C}"/>
          </ac:spMkLst>
        </pc:spChg>
        <pc:spChg chg="mod">
          <ac:chgData name="Whitney Weber" userId="a8bb416d-e7f0-41fa-95e0-cb3470c131f0" providerId="ADAL" clId="{9F40BE88-2977-464F-9F57-1895B8CFD511}" dt="2021-10-20T15:06:32.601" v="324" actId="6549"/>
          <ac:spMkLst>
            <pc:docMk/>
            <pc:sldMk cId="885510031" sldId="578"/>
            <ac:spMk id="6" creationId="{00000000-0000-0000-0000-000000000000}"/>
          </ac:spMkLst>
        </pc:spChg>
        <pc:spChg chg="add del mod">
          <ac:chgData name="Whitney Weber" userId="a8bb416d-e7f0-41fa-95e0-cb3470c131f0" providerId="ADAL" clId="{9F40BE88-2977-464F-9F57-1895B8CFD511}" dt="2021-10-20T15:06:14.184" v="316" actId="478"/>
          <ac:spMkLst>
            <pc:docMk/>
            <pc:sldMk cId="885510031" sldId="578"/>
            <ac:spMk id="7" creationId="{49F847F9-CCC7-45D9-BD53-FA12607F1C9D}"/>
          </ac:spMkLst>
        </pc:spChg>
        <pc:spChg chg="add mod">
          <ac:chgData name="Whitney Weber" userId="a8bb416d-e7f0-41fa-95e0-cb3470c131f0" providerId="ADAL" clId="{9F40BE88-2977-464F-9F57-1895B8CFD511}" dt="2021-10-20T15:06:20.904" v="322" actId="20577"/>
          <ac:spMkLst>
            <pc:docMk/>
            <pc:sldMk cId="885510031" sldId="578"/>
            <ac:spMk id="8" creationId="{92863100-5042-4792-9EBF-1FC360C0F6AD}"/>
          </ac:spMkLst>
        </pc:spChg>
        <pc:spChg chg="del mod">
          <ac:chgData name="Whitney Weber" userId="a8bb416d-e7f0-41fa-95e0-cb3470c131f0" providerId="ADAL" clId="{9F40BE88-2977-464F-9F57-1895B8CFD511}" dt="2021-10-20T14:32:44.254" v="37" actId="478"/>
          <ac:spMkLst>
            <pc:docMk/>
            <pc:sldMk cId="885510031" sldId="578"/>
            <ac:spMk id="22531" creationId="{00000000-0000-0000-0000-000000000000}"/>
          </ac:spMkLst>
        </pc:spChg>
        <pc:picChg chg="add">
          <ac:chgData name="Whitney Weber" userId="a8bb416d-e7f0-41fa-95e0-cb3470c131f0" providerId="ADAL" clId="{9F40BE88-2977-464F-9F57-1895B8CFD511}" dt="2021-10-20T15:37:10.244" v="325" actId="22"/>
          <ac:picMkLst>
            <pc:docMk/>
            <pc:sldMk cId="885510031" sldId="578"/>
            <ac:picMk id="5" creationId="{1E04BB24-3613-498D-86AE-2FF84C19475D}"/>
          </ac:picMkLst>
        </pc:picChg>
      </pc:sldChg>
      <pc:sldChg chg="modSp del mod">
        <pc:chgData name="Whitney Weber" userId="a8bb416d-e7f0-41fa-95e0-cb3470c131f0" providerId="ADAL" clId="{9F40BE88-2977-464F-9F57-1895B8CFD511}" dt="2021-10-20T14:58:01.537" v="199" actId="47"/>
        <pc:sldMkLst>
          <pc:docMk/>
          <pc:sldMk cId="4224721868" sldId="579"/>
        </pc:sldMkLst>
        <pc:spChg chg="mod">
          <ac:chgData name="Whitney Weber" userId="a8bb416d-e7f0-41fa-95e0-cb3470c131f0" providerId="ADAL" clId="{9F40BE88-2977-464F-9F57-1895B8CFD511}" dt="2021-10-20T14:31:05.828" v="18" actId="122"/>
          <ac:spMkLst>
            <pc:docMk/>
            <pc:sldMk cId="4224721868" sldId="579"/>
            <ac:spMk id="47106" creationId="{00000000-0000-0000-0000-000000000000}"/>
          </ac:spMkLst>
        </pc:spChg>
      </pc:sldChg>
      <pc:sldChg chg="addSp modSp del mod modClrScheme chgLayout">
        <pc:chgData name="Whitney Weber" userId="a8bb416d-e7f0-41fa-95e0-cb3470c131f0" providerId="ADAL" clId="{9F40BE88-2977-464F-9F57-1895B8CFD511}" dt="2021-10-20T15:04:15.922" v="274" actId="47"/>
        <pc:sldMkLst>
          <pc:docMk/>
          <pc:sldMk cId="985701976" sldId="580"/>
        </pc:sldMkLst>
        <pc:spChg chg="mod">
          <ac:chgData name="Whitney Weber" userId="a8bb416d-e7f0-41fa-95e0-cb3470c131f0" providerId="ADAL" clId="{9F40BE88-2977-464F-9F57-1895B8CFD511}" dt="2021-10-20T14:59:25.642" v="219" actId="20577"/>
          <ac:spMkLst>
            <pc:docMk/>
            <pc:sldMk cId="985701976" sldId="580"/>
            <ac:spMk id="6" creationId="{00000000-0000-0000-0000-000000000000}"/>
          </ac:spMkLst>
        </pc:spChg>
        <pc:spChg chg="ord">
          <ac:chgData name="Whitney Weber" userId="a8bb416d-e7f0-41fa-95e0-cb3470c131f0" providerId="ADAL" clId="{9F40BE88-2977-464F-9F57-1895B8CFD511}" dt="2021-10-20T14:58:55.549" v="215" actId="26606"/>
          <ac:spMkLst>
            <pc:docMk/>
            <pc:sldMk cId="985701976" sldId="580"/>
            <ac:spMk id="22530" creationId="{00000000-0000-0000-0000-000000000000}"/>
          </ac:spMkLst>
        </pc:spChg>
        <pc:spChg chg="mod">
          <ac:chgData name="Whitney Weber" userId="a8bb416d-e7f0-41fa-95e0-cb3470c131f0" providerId="ADAL" clId="{9F40BE88-2977-464F-9F57-1895B8CFD511}" dt="2021-10-20T14:58:55.549" v="215" actId="26606"/>
          <ac:spMkLst>
            <pc:docMk/>
            <pc:sldMk cId="985701976" sldId="580"/>
            <ac:spMk id="22531" creationId="{00000000-0000-0000-0000-000000000000}"/>
          </ac:spMkLst>
        </pc:spChg>
        <pc:picChg chg="add mod ord">
          <ac:chgData name="Whitney Weber" userId="a8bb416d-e7f0-41fa-95e0-cb3470c131f0" providerId="ADAL" clId="{9F40BE88-2977-464F-9F57-1895B8CFD511}" dt="2021-10-20T14:59:40.373" v="221" actId="12788"/>
          <ac:picMkLst>
            <pc:docMk/>
            <pc:sldMk cId="985701976" sldId="580"/>
            <ac:picMk id="3" creationId="{7C215EB3-134F-43BB-8A1A-B358AE16067B}"/>
          </ac:picMkLst>
        </pc:picChg>
      </pc:sldChg>
      <pc:sldChg chg="addSp delSp modSp del mod">
        <pc:chgData name="Whitney Weber" userId="a8bb416d-e7f0-41fa-95e0-cb3470c131f0" providerId="ADAL" clId="{9F40BE88-2977-464F-9F57-1895B8CFD511}" dt="2021-10-20T15:47:18.681" v="504" actId="47"/>
        <pc:sldMkLst>
          <pc:docMk/>
          <pc:sldMk cId="2432830390" sldId="581"/>
        </pc:sldMkLst>
        <pc:spChg chg="add del mod">
          <ac:chgData name="Whitney Weber" userId="a8bb416d-e7f0-41fa-95e0-cb3470c131f0" providerId="ADAL" clId="{9F40BE88-2977-464F-9F57-1895B8CFD511}" dt="2021-10-20T14:33:33.070" v="48" actId="478"/>
          <ac:spMkLst>
            <pc:docMk/>
            <pc:sldMk cId="2432830390" sldId="581"/>
            <ac:spMk id="3" creationId="{85404F5C-BE81-4743-AB6A-280BFB3CB8EB}"/>
          </ac:spMkLst>
        </pc:spChg>
        <pc:spChg chg="mod">
          <ac:chgData name="Whitney Weber" userId="a8bb416d-e7f0-41fa-95e0-cb3470c131f0" providerId="ADAL" clId="{9F40BE88-2977-464F-9F57-1895B8CFD511}" dt="2021-10-20T14:33:36.623" v="51" actId="20577"/>
          <ac:spMkLst>
            <pc:docMk/>
            <pc:sldMk cId="2432830390" sldId="581"/>
            <ac:spMk id="6" creationId="{00000000-0000-0000-0000-000000000000}"/>
          </ac:spMkLst>
        </pc:spChg>
        <pc:spChg chg="add mod">
          <ac:chgData name="Whitney Weber" userId="a8bb416d-e7f0-41fa-95e0-cb3470c131f0" providerId="ADAL" clId="{9F40BE88-2977-464F-9F57-1895B8CFD511}" dt="2021-10-20T15:45:39.291" v="491" actId="255"/>
          <ac:spMkLst>
            <pc:docMk/>
            <pc:sldMk cId="2432830390" sldId="581"/>
            <ac:spMk id="7" creationId="{913DC77A-D17C-436A-B890-5D9EBB430C55}"/>
          </ac:spMkLst>
        </pc:spChg>
        <pc:spChg chg="del mod">
          <ac:chgData name="Whitney Weber" userId="a8bb416d-e7f0-41fa-95e0-cb3470c131f0" providerId="ADAL" clId="{9F40BE88-2977-464F-9F57-1895B8CFD511}" dt="2021-10-20T14:33:28.162" v="47" actId="478"/>
          <ac:spMkLst>
            <pc:docMk/>
            <pc:sldMk cId="2432830390" sldId="581"/>
            <ac:spMk id="22531" creationId="{00000000-0000-0000-0000-000000000000}"/>
          </ac:spMkLst>
        </pc:spChg>
      </pc:sldChg>
      <pc:sldChg chg="addSp delSp modSp mod modClrScheme chgLayout">
        <pc:chgData name="Whitney Weber" userId="a8bb416d-e7f0-41fa-95e0-cb3470c131f0" providerId="ADAL" clId="{9F40BE88-2977-464F-9F57-1895B8CFD511}" dt="2021-11-04T12:16:06.081" v="730" actId="14100"/>
        <pc:sldMkLst>
          <pc:docMk/>
          <pc:sldMk cId="1540194674" sldId="582"/>
        </pc:sldMkLst>
        <pc:spChg chg="mod">
          <ac:chgData name="Whitney Weber" userId="a8bb416d-e7f0-41fa-95e0-cb3470c131f0" providerId="ADAL" clId="{9F40BE88-2977-464F-9F57-1895B8CFD511}" dt="2021-11-04T12:16:06.081" v="730" actId="14100"/>
          <ac:spMkLst>
            <pc:docMk/>
            <pc:sldMk cId="1540194674" sldId="582"/>
            <ac:spMk id="3" creationId="{00000000-0000-0000-0000-000000000000}"/>
          </ac:spMkLst>
        </pc:spChg>
        <pc:spChg chg="add del mod">
          <ac:chgData name="Whitney Weber" userId="a8bb416d-e7f0-41fa-95e0-cb3470c131f0" providerId="ADAL" clId="{9F40BE88-2977-464F-9F57-1895B8CFD511}" dt="2021-10-20T14:46:14.425" v="158" actId="478"/>
          <ac:spMkLst>
            <pc:docMk/>
            <pc:sldMk cId="1540194674" sldId="582"/>
            <ac:spMk id="72" creationId="{AAC46869-7C98-472F-B537-E383C16B8A9C}"/>
          </ac:spMkLst>
        </pc:spChg>
        <pc:spChg chg="ord">
          <ac:chgData name="Whitney Weber" userId="a8bb416d-e7f0-41fa-95e0-cb3470c131f0" providerId="ADAL" clId="{9F40BE88-2977-464F-9F57-1895B8CFD511}" dt="2021-10-20T14:36:35.446" v="156" actId="26606"/>
          <ac:spMkLst>
            <pc:docMk/>
            <pc:sldMk cId="1540194674" sldId="582"/>
            <ac:spMk id="22530" creationId="{00000000-0000-0000-0000-000000000000}"/>
          </ac:spMkLst>
        </pc:spChg>
        <pc:spChg chg="mod">
          <ac:chgData name="Whitney Weber" userId="a8bb416d-e7f0-41fa-95e0-cb3470c131f0" providerId="ADAL" clId="{9F40BE88-2977-464F-9F57-1895B8CFD511}" dt="2021-10-20T15:47:45.290" v="506" actId="122"/>
          <ac:spMkLst>
            <pc:docMk/>
            <pc:sldMk cId="1540194674" sldId="582"/>
            <ac:spMk id="22531" creationId="{00000000-0000-0000-0000-000000000000}"/>
          </ac:spMkLst>
        </pc:spChg>
        <pc:spChg chg="add del mod">
          <ac:chgData name="Whitney Weber" userId="a8bb416d-e7f0-41fa-95e0-cb3470c131f0" providerId="ADAL" clId="{9F40BE88-2977-464F-9F57-1895B8CFD511}" dt="2021-10-20T14:46:34.248" v="162" actId="478"/>
          <ac:spMkLst>
            <pc:docMk/>
            <pc:sldMk cId="1540194674" sldId="582"/>
            <ac:spMk id="22533" creationId="{56FE0BB7-066E-4CD4-800D-1B9C1DB5C2D3}"/>
          </ac:spMkLst>
        </pc:spChg>
        <pc:picChg chg="add mod ord">
          <ac:chgData name="Whitney Weber" userId="a8bb416d-e7f0-41fa-95e0-cb3470c131f0" providerId="ADAL" clId="{9F40BE88-2977-464F-9F57-1895B8CFD511}" dt="2021-10-20T14:46:40.248" v="163" actId="14100"/>
          <ac:picMkLst>
            <pc:docMk/>
            <pc:sldMk cId="1540194674" sldId="582"/>
            <ac:picMk id="4" creationId="{D006CD87-BD75-45DD-B0DA-9495E1D60782}"/>
          </ac:picMkLst>
        </pc:picChg>
      </pc:sldChg>
      <pc:sldChg chg="addSp delSp modSp add mod ord modClrScheme chgLayout">
        <pc:chgData name="Whitney Weber" userId="a8bb416d-e7f0-41fa-95e0-cb3470c131f0" providerId="ADAL" clId="{9F40BE88-2977-464F-9F57-1895B8CFD511}" dt="2021-10-20T14:36:04.801" v="155" actId="478"/>
        <pc:sldMkLst>
          <pc:docMk/>
          <pc:sldMk cId="4129602931" sldId="678"/>
        </pc:sldMkLst>
        <pc:spChg chg="mod ord">
          <ac:chgData name="Whitney Weber" userId="a8bb416d-e7f0-41fa-95e0-cb3470c131f0" providerId="ADAL" clId="{9F40BE88-2977-464F-9F57-1895B8CFD511}" dt="2021-10-20T14:35:19.735" v="82" actId="700"/>
          <ac:spMkLst>
            <pc:docMk/>
            <pc:sldMk cId="4129602931" sldId="678"/>
            <ac:spMk id="2" creationId="{A7E0920C-83EC-4318-8455-283F6540DF98}"/>
          </ac:spMkLst>
        </pc:spChg>
        <pc:spChg chg="add mod ord">
          <ac:chgData name="Whitney Weber" userId="a8bb416d-e7f0-41fa-95e0-cb3470c131f0" providerId="ADAL" clId="{9F40BE88-2977-464F-9F57-1895B8CFD511}" dt="2021-10-20T14:35:51.584" v="125" actId="20577"/>
          <ac:spMkLst>
            <pc:docMk/>
            <pc:sldMk cId="4129602931" sldId="678"/>
            <ac:spMk id="3" creationId="{E9583C1A-2C7A-455C-AAC1-9A547B1657F0}"/>
          </ac:spMkLst>
        </pc:spChg>
        <pc:spChg chg="add mod ord">
          <ac:chgData name="Whitney Weber" userId="a8bb416d-e7f0-41fa-95e0-cb3470c131f0" providerId="ADAL" clId="{9F40BE88-2977-464F-9F57-1895B8CFD511}" dt="2021-10-20T14:36:01.198" v="154" actId="20577"/>
          <ac:spMkLst>
            <pc:docMk/>
            <pc:sldMk cId="4129602931" sldId="678"/>
            <ac:spMk id="4" creationId="{FFE697F7-B843-4C09-87D0-5F27853D69ED}"/>
          </ac:spMkLst>
        </pc:spChg>
        <pc:spChg chg="del mod">
          <ac:chgData name="Whitney Weber" userId="a8bb416d-e7f0-41fa-95e0-cb3470c131f0" providerId="ADAL" clId="{9F40BE88-2977-464F-9F57-1895B8CFD511}" dt="2021-10-20T14:36:04.801" v="155" actId="478"/>
          <ac:spMkLst>
            <pc:docMk/>
            <pc:sldMk cId="4129602931" sldId="678"/>
            <ac:spMk id="6" creationId="{55B7707C-AE87-4DD5-95B2-51D5966AE7ED}"/>
          </ac:spMkLst>
        </pc:spChg>
        <pc:picChg chg="del">
          <ac:chgData name="Whitney Weber" userId="a8bb416d-e7f0-41fa-95e0-cb3470c131f0" providerId="ADAL" clId="{9F40BE88-2977-464F-9F57-1895B8CFD511}" dt="2021-10-20T14:34:34.096" v="81" actId="478"/>
          <ac:picMkLst>
            <pc:docMk/>
            <pc:sldMk cId="4129602931" sldId="678"/>
            <ac:picMk id="1026" creationId="{B89994C4-32A0-4927-8E42-EE4653C54761}"/>
          </ac:picMkLst>
        </pc:picChg>
      </pc:sldChg>
      <pc:sldChg chg="addSp delSp modSp add mod">
        <pc:chgData name="Whitney Weber" userId="a8bb416d-e7f0-41fa-95e0-cb3470c131f0" providerId="ADAL" clId="{9F40BE88-2977-464F-9F57-1895B8CFD511}" dt="2021-10-20T14:49:51.944" v="180" actId="478"/>
        <pc:sldMkLst>
          <pc:docMk/>
          <pc:sldMk cId="354172494" sldId="679"/>
        </pc:sldMkLst>
        <pc:spChg chg="del">
          <ac:chgData name="Whitney Weber" userId="a8bb416d-e7f0-41fa-95e0-cb3470c131f0" providerId="ADAL" clId="{9F40BE88-2977-464F-9F57-1895B8CFD511}" dt="2021-10-20T14:49:30.906" v="174" actId="478"/>
          <ac:spMkLst>
            <pc:docMk/>
            <pc:sldMk cId="354172494" sldId="679"/>
            <ac:spMk id="2" creationId="{A7E0920C-83EC-4318-8455-283F6540DF98}"/>
          </ac:spMkLst>
        </pc:spChg>
        <pc:spChg chg="del">
          <ac:chgData name="Whitney Weber" userId="a8bb416d-e7f0-41fa-95e0-cb3470c131f0" providerId="ADAL" clId="{9F40BE88-2977-464F-9F57-1895B8CFD511}" dt="2021-10-20T14:49:37.259" v="177" actId="478"/>
          <ac:spMkLst>
            <pc:docMk/>
            <pc:sldMk cId="354172494" sldId="679"/>
            <ac:spMk id="3" creationId="{E9583C1A-2C7A-455C-AAC1-9A547B1657F0}"/>
          </ac:spMkLst>
        </pc:spChg>
        <pc:spChg chg="del">
          <ac:chgData name="Whitney Weber" userId="a8bb416d-e7f0-41fa-95e0-cb3470c131f0" providerId="ADAL" clId="{9F40BE88-2977-464F-9F57-1895B8CFD511}" dt="2021-10-20T14:49:48.461" v="179" actId="478"/>
          <ac:spMkLst>
            <pc:docMk/>
            <pc:sldMk cId="354172494" sldId="679"/>
            <ac:spMk id="4" creationId="{FFE697F7-B843-4C09-87D0-5F27853D69ED}"/>
          </ac:spMkLst>
        </pc:spChg>
        <pc:spChg chg="add del mod">
          <ac:chgData name="Whitney Weber" userId="a8bb416d-e7f0-41fa-95e0-cb3470c131f0" providerId="ADAL" clId="{9F40BE88-2977-464F-9F57-1895B8CFD511}" dt="2021-10-20T14:49:32.809" v="175" actId="478"/>
          <ac:spMkLst>
            <pc:docMk/>
            <pc:sldMk cId="354172494" sldId="679"/>
            <ac:spMk id="6" creationId="{53C7DF2E-0A66-4AAD-91EE-A4B13D541944}"/>
          </ac:spMkLst>
        </pc:spChg>
        <pc:spChg chg="add mod">
          <ac:chgData name="Whitney Weber" userId="a8bb416d-e7f0-41fa-95e0-cb3470c131f0" providerId="ADAL" clId="{9F40BE88-2977-464F-9F57-1895B8CFD511}" dt="2021-10-20T14:49:33.232" v="176"/>
          <ac:spMkLst>
            <pc:docMk/>
            <pc:sldMk cId="354172494" sldId="679"/>
            <ac:spMk id="7" creationId="{5DF5E535-6650-4219-8208-A3BD8A06E416}"/>
          </ac:spMkLst>
        </pc:spChg>
        <pc:spChg chg="add del mod">
          <ac:chgData name="Whitney Weber" userId="a8bb416d-e7f0-41fa-95e0-cb3470c131f0" providerId="ADAL" clId="{9F40BE88-2977-464F-9F57-1895B8CFD511}" dt="2021-10-20T14:49:43.495" v="178" actId="478"/>
          <ac:spMkLst>
            <pc:docMk/>
            <pc:sldMk cId="354172494" sldId="679"/>
            <ac:spMk id="9" creationId="{E8045946-0FB1-4081-89C7-86616BB415D4}"/>
          </ac:spMkLst>
        </pc:spChg>
        <pc:spChg chg="add del mod">
          <ac:chgData name="Whitney Weber" userId="a8bb416d-e7f0-41fa-95e0-cb3470c131f0" providerId="ADAL" clId="{9F40BE88-2977-464F-9F57-1895B8CFD511}" dt="2021-10-20T14:49:51.944" v="180" actId="478"/>
          <ac:spMkLst>
            <pc:docMk/>
            <pc:sldMk cId="354172494" sldId="679"/>
            <ac:spMk id="11" creationId="{6D20366C-0727-4F8A-AA4A-BDBCD6251924}"/>
          </ac:spMkLst>
        </pc:spChg>
      </pc:sldChg>
      <pc:sldChg chg="modSp add mod">
        <pc:chgData name="Whitney Weber" userId="a8bb416d-e7f0-41fa-95e0-cb3470c131f0" providerId="ADAL" clId="{9F40BE88-2977-464F-9F57-1895B8CFD511}" dt="2021-10-20T14:58:09.416" v="212" actId="20577"/>
        <pc:sldMkLst>
          <pc:docMk/>
          <pc:sldMk cId="1394884292" sldId="680"/>
        </pc:sldMkLst>
        <pc:spChg chg="mod">
          <ac:chgData name="Whitney Weber" userId="a8bb416d-e7f0-41fa-95e0-cb3470c131f0" providerId="ADAL" clId="{9F40BE88-2977-464F-9F57-1895B8CFD511}" dt="2021-10-20T14:58:09.416" v="212" actId="20577"/>
          <ac:spMkLst>
            <pc:docMk/>
            <pc:sldMk cId="1394884292" sldId="680"/>
            <ac:spMk id="7" creationId="{5DF5E535-6650-4219-8208-A3BD8A06E416}"/>
          </ac:spMkLst>
        </pc:spChg>
      </pc:sldChg>
      <pc:sldChg chg="modSp add mod">
        <pc:chgData name="Whitney Weber" userId="a8bb416d-e7f0-41fa-95e0-cb3470c131f0" providerId="ADAL" clId="{9F40BE88-2977-464F-9F57-1895B8CFD511}" dt="2021-10-20T14:59:55.352" v="233" actId="20577"/>
        <pc:sldMkLst>
          <pc:docMk/>
          <pc:sldMk cId="1090165026" sldId="681"/>
        </pc:sldMkLst>
        <pc:spChg chg="mod">
          <ac:chgData name="Whitney Weber" userId="a8bb416d-e7f0-41fa-95e0-cb3470c131f0" providerId="ADAL" clId="{9F40BE88-2977-464F-9F57-1895B8CFD511}" dt="2021-10-20T14:59:55.352" v="233" actId="20577"/>
          <ac:spMkLst>
            <pc:docMk/>
            <pc:sldMk cId="1090165026" sldId="681"/>
            <ac:spMk id="7" creationId="{5DF5E535-6650-4219-8208-A3BD8A06E416}"/>
          </ac:spMkLst>
        </pc:spChg>
      </pc:sldChg>
      <pc:sldChg chg="modSp add mod">
        <pc:chgData name="Whitney Weber" userId="a8bb416d-e7f0-41fa-95e0-cb3470c131f0" providerId="ADAL" clId="{9F40BE88-2977-464F-9F57-1895B8CFD511}" dt="2021-10-20T15:02:55.337" v="260" actId="20577"/>
        <pc:sldMkLst>
          <pc:docMk/>
          <pc:sldMk cId="1685440946" sldId="682"/>
        </pc:sldMkLst>
        <pc:spChg chg="mod">
          <ac:chgData name="Whitney Weber" userId="a8bb416d-e7f0-41fa-95e0-cb3470c131f0" providerId="ADAL" clId="{9F40BE88-2977-464F-9F57-1895B8CFD511}" dt="2021-10-20T15:02:55.337" v="260" actId="20577"/>
          <ac:spMkLst>
            <pc:docMk/>
            <pc:sldMk cId="1685440946" sldId="682"/>
            <ac:spMk id="7" creationId="{5DF5E535-6650-4219-8208-A3BD8A06E416}"/>
          </ac:spMkLst>
        </pc:spChg>
      </pc:sldChg>
      <pc:sldChg chg="addSp delSp modSp add mod">
        <pc:chgData name="Whitney Weber" userId="a8bb416d-e7f0-41fa-95e0-cb3470c131f0" providerId="ADAL" clId="{9F40BE88-2977-464F-9F57-1895B8CFD511}" dt="2021-10-27T18:16:53.594" v="616" actId="6549"/>
        <pc:sldMkLst>
          <pc:docMk/>
          <pc:sldMk cId="2993163770" sldId="683"/>
        </pc:sldMkLst>
        <pc:spChg chg="add del mod">
          <ac:chgData name="Whitney Weber" userId="a8bb416d-e7f0-41fa-95e0-cb3470c131f0" providerId="ADAL" clId="{9F40BE88-2977-464F-9F57-1895B8CFD511}" dt="2021-10-20T15:03:27.992" v="264" actId="478"/>
          <ac:spMkLst>
            <pc:docMk/>
            <pc:sldMk cId="2993163770" sldId="683"/>
            <ac:spMk id="3" creationId="{2C5BF5B8-6F3C-40CC-BD2F-687319AFFFD1}"/>
          </ac:spMkLst>
        </pc:spChg>
        <pc:spChg chg="add del mod">
          <ac:chgData name="Whitney Weber" userId="a8bb416d-e7f0-41fa-95e0-cb3470c131f0" providerId="ADAL" clId="{9F40BE88-2977-464F-9F57-1895B8CFD511}" dt="2021-10-20T15:05:31.868" v="301" actId="478"/>
          <ac:spMkLst>
            <pc:docMk/>
            <pc:sldMk cId="2993163770" sldId="683"/>
            <ac:spMk id="5" creationId="{35A4276F-90BA-4E57-AC6F-1B9D41EB6681}"/>
          </ac:spMkLst>
        </pc:spChg>
        <pc:spChg chg="add mod">
          <ac:chgData name="Whitney Weber" userId="a8bb416d-e7f0-41fa-95e0-cb3470c131f0" providerId="ADAL" clId="{9F40BE88-2977-464F-9F57-1895B8CFD511}" dt="2021-10-27T18:16:53.594" v="616" actId="6549"/>
          <ac:spMkLst>
            <pc:docMk/>
            <pc:sldMk cId="2993163770" sldId="683"/>
            <ac:spMk id="6" creationId="{B3684C76-B2A2-4033-8CE6-E1890DBB6E94}"/>
          </ac:spMkLst>
        </pc:spChg>
        <pc:spChg chg="del">
          <ac:chgData name="Whitney Weber" userId="a8bb416d-e7f0-41fa-95e0-cb3470c131f0" providerId="ADAL" clId="{9F40BE88-2977-464F-9F57-1895B8CFD511}" dt="2021-10-20T15:03:22.651" v="263" actId="478"/>
          <ac:spMkLst>
            <pc:docMk/>
            <pc:sldMk cId="2993163770" sldId="683"/>
            <ac:spMk id="7" creationId="{5DF5E535-6650-4219-8208-A3BD8A06E416}"/>
          </ac:spMkLst>
        </pc:spChg>
        <pc:spChg chg="add del mod">
          <ac:chgData name="Whitney Weber" userId="a8bb416d-e7f0-41fa-95e0-cb3470c131f0" providerId="ADAL" clId="{9F40BE88-2977-464F-9F57-1895B8CFD511}" dt="2021-10-20T15:05:36.441" v="302" actId="478"/>
          <ac:spMkLst>
            <pc:docMk/>
            <pc:sldMk cId="2993163770" sldId="683"/>
            <ac:spMk id="9" creationId="{5FCEEAAA-0077-46F6-8126-4D437E0E660C}"/>
          </ac:spMkLst>
        </pc:spChg>
        <pc:spChg chg="add mod">
          <ac:chgData name="Whitney Weber" userId="a8bb416d-e7f0-41fa-95e0-cb3470c131f0" providerId="ADAL" clId="{9F40BE88-2977-464F-9F57-1895B8CFD511}" dt="2021-10-20T15:05:43.497" v="313" actId="20577"/>
          <ac:spMkLst>
            <pc:docMk/>
            <pc:sldMk cId="2993163770" sldId="683"/>
            <ac:spMk id="10" creationId="{890F9E4D-42B1-4C08-B461-732057FA8BB3}"/>
          </ac:spMkLst>
        </pc:spChg>
        <pc:picChg chg="add mod">
          <ac:chgData name="Whitney Weber" userId="a8bb416d-e7f0-41fa-95e0-cb3470c131f0" providerId="ADAL" clId="{9F40BE88-2977-464F-9F57-1895B8CFD511}" dt="2021-10-20T15:03:36.440" v="268" actId="1035"/>
          <ac:picMkLst>
            <pc:docMk/>
            <pc:sldMk cId="2993163770" sldId="683"/>
            <ac:picMk id="8" creationId="{08DEF13A-C424-41AD-826D-046ECFF80AC5}"/>
          </ac:picMkLst>
        </pc:picChg>
      </pc:sldChg>
      <pc:sldChg chg="addSp delSp modSp add mod">
        <pc:chgData name="Whitney Weber" userId="a8bb416d-e7f0-41fa-95e0-cb3470c131f0" providerId="ADAL" clId="{9F40BE88-2977-464F-9F57-1895B8CFD511}" dt="2021-10-27T18:17:37.730" v="617"/>
        <pc:sldMkLst>
          <pc:docMk/>
          <pc:sldMk cId="354192794" sldId="684"/>
        </pc:sldMkLst>
        <pc:spChg chg="add del mod">
          <ac:chgData name="Whitney Weber" userId="a8bb416d-e7f0-41fa-95e0-cb3470c131f0" providerId="ADAL" clId="{9F40BE88-2977-464F-9F57-1895B8CFD511}" dt="2021-10-20T15:04:04.586" v="272" actId="478"/>
          <ac:spMkLst>
            <pc:docMk/>
            <pc:sldMk cId="354192794" sldId="684"/>
            <ac:spMk id="3" creationId="{15316F03-090C-4E08-B79F-E1C65D59396C}"/>
          </ac:spMkLst>
        </pc:spChg>
        <pc:spChg chg="add mod">
          <ac:chgData name="Whitney Weber" userId="a8bb416d-e7f0-41fa-95e0-cb3470c131f0" providerId="ADAL" clId="{9F40BE88-2977-464F-9F57-1895B8CFD511}" dt="2021-10-20T15:04:54.090" v="290" actId="255"/>
          <ac:spMkLst>
            <pc:docMk/>
            <pc:sldMk cId="354192794" sldId="684"/>
            <ac:spMk id="5" creationId="{8759895C-E021-43C1-B062-3BD1C298DDDE}"/>
          </ac:spMkLst>
        </pc:spChg>
        <pc:spChg chg="add mod">
          <ac:chgData name="Whitney Weber" userId="a8bb416d-e7f0-41fa-95e0-cb3470c131f0" providerId="ADAL" clId="{9F40BE88-2977-464F-9F57-1895B8CFD511}" dt="2021-10-27T18:17:37.730" v="617"/>
          <ac:spMkLst>
            <pc:docMk/>
            <pc:sldMk cId="354192794" sldId="684"/>
            <ac:spMk id="6" creationId="{BE9A598D-839C-4B0E-AB3A-B10A3E5CD85C}"/>
          </ac:spMkLst>
        </pc:spChg>
        <pc:spChg chg="del">
          <ac:chgData name="Whitney Weber" userId="a8bb416d-e7f0-41fa-95e0-cb3470c131f0" providerId="ADAL" clId="{9F40BE88-2977-464F-9F57-1895B8CFD511}" dt="2021-10-20T15:04:00.278" v="271" actId="478"/>
          <ac:spMkLst>
            <pc:docMk/>
            <pc:sldMk cId="354192794" sldId="684"/>
            <ac:spMk id="7" creationId="{5DF5E535-6650-4219-8208-A3BD8A06E416}"/>
          </ac:spMkLst>
        </pc:spChg>
        <pc:picChg chg="add mod">
          <ac:chgData name="Whitney Weber" userId="a8bb416d-e7f0-41fa-95e0-cb3470c131f0" providerId="ADAL" clId="{9F40BE88-2977-464F-9F57-1895B8CFD511}" dt="2021-10-20T15:05:23.416" v="300" actId="1036"/>
          <ac:picMkLst>
            <pc:docMk/>
            <pc:sldMk cId="354192794" sldId="684"/>
            <ac:picMk id="8" creationId="{EF2F9006-4CDE-4DF8-B361-AA389030956E}"/>
          </ac:picMkLst>
        </pc:picChg>
      </pc:sldChg>
      <pc:sldChg chg="addSp delSp modSp add mod">
        <pc:chgData name="Whitney Weber" userId="a8bb416d-e7f0-41fa-95e0-cb3470c131f0" providerId="ADAL" clId="{9F40BE88-2977-464F-9F57-1895B8CFD511}" dt="2021-10-27T18:18:13.919" v="618"/>
        <pc:sldMkLst>
          <pc:docMk/>
          <pc:sldMk cId="4257661143" sldId="685"/>
        </pc:sldMkLst>
        <pc:spChg chg="add mod">
          <ac:chgData name="Whitney Weber" userId="a8bb416d-e7f0-41fa-95e0-cb3470c131f0" providerId="ADAL" clId="{9F40BE88-2977-464F-9F57-1895B8CFD511}" dt="2021-10-27T18:18:13.919" v="618"/>
          <ac:spMkLst>
            <pc:docMk/>
            <pc:sldMk cId="4257661143" sldId="685"/>
            <ac:spMk id="5" creationId="{AB5798D7-C01F-40AF-A5DA-472D5E20711E}"/>
          </ac:spMkLst>
        </pc:spChg>
        <pc:spChg chg="del">
          <ac:chgData name="Whitney Weber" userId="a8bb416d-e7f0-41fa-95e0-cb3470c131f0" providerId="ADAL" clId="{9F40BE88-2977-464F-9F57-1895B8CFD511}" dt="2021-10-20T15:37:38.331" v="327" actId="478"/>
          <ac:spMkLst>
            <pc:docMk/>
            <pc:sldMk cId="4257661143" sldId="685"/>
            <ac:spMk id="6" creationId="{B3684C76-B2A2-4033-8CE6-E1890DBB6E94}"/>
          </ac:spMkLst>
        </pc:spChg>
        <pc:spChg chg="mod">
          <ac:chgData name="Whitney Weber" userId="a8bb416d-e7f0-41fa-95e0-cb3470c131f0" providerId="ADAL" clId="{9F40BE88-2977-464F-9F57-1895B8CFD511}" dt="2021-10-20T15:38:20.617" v="335" actId="20577"/>
          <ac:spMkLst>
            <pc:docMk/>
            <pc:sldMk cId="4257661143" sldId="685"/>
            <ac:spMk id="10" creationId="{890F9E4D-42B1-4C08-B461-732057FA8BB3}"/>
          </ac:spMkLst>
        </pc:spChg>
        <pc:picChg chg="add mod">
          <ac:chgData name="Whitney Weber" userId="a8bb416d-e7f0-41fa-95e0-cb3470c131f0" providerId="ADAL" clId="{9F40BE88-2977-464F-9F57-1895B8CFD511}" dt="2021-10-20T15:38:34.544" v="337" actId="12788"/>
          <ac:picMkLst>
            <pc:docMk/>
            <pc:sldMk cId="4257661143" sldId="685"/>
            <ac:picMk id="7" creationId="{412B0466-372E-40B7-8F2E-9DE034064A13}"/>
          </ac:picMkLst>
        </pc:picChg>
        <pc:picChg chg="del">
          <ac:chgData name="Whitney Weber" userId="a8bb416d-e7f0-41fa-95e0-cb3470c131f0" providerId="ADAL" clId="{9F40BE88-2977-464F-9F57-1895B8CFD511}" dt="2021-10-20T15:37:38.331" v="327" actId="478"/>
          <ac:picMkLst>
            <pc:docMk/>
            <pc:sldMk cId="4257661143" sldId="685"/>
            <ac:picMk id="8" creationId="{08DEF13A-C424-41AD-826D-046ECFF80AC5}"/>
          </ac:picMkLst>
        </pc:picChg>
      </pc:sldChg>
      <pc:sldChg chg="modSp add mod">
        <pc:chgData name="Whitney Weber" userId="a8bb416d-e7f0-41fa-95e0-cb3470c131f0" providerId="ADAL" clId="{9F40BE88-2977-464F-9F57-1895B8CFD511}" dt="2021-10-20T15:42:15.054" v="434" actId="20577"/>
        <pc:sldMkLst>
          <pc:docMk/>
          <pc:sldMk cId="1092649258" sldId="686"/>
        </pc:sldMkLst>
        <pc:spChg chg="mod">
          <ac:chgData name="Whitney Weber" userId="a8bb416d-e7f0-41fa-95e0-cb3470c131f0" providerId="ADAL" clId="{9F40BE88-2977-464F-9F57-1895B8CFD511}" dt="2021-10-20T15:42:15.054" v="434" actId="20577"/>
          <ac:spMkLst>
            <pc:docMk/>
            <pc:sldMk cId="1092649258" sldId="686"/>
            <ac:spMk id="7" creationId="{5DF5E535-6650-4219-8208-A3BD8A06E416}"/>
          </ac:spMkLst>
        </pc:spChg>
      </pc:sldChg>
      <pc:sldChg chg="addSp delSp modSp add mod">
        <pc:chgData name="Whitney Weber" userId="a8bb416d-e7f0-41fa-95e0-cb3470c131f0" providerId="ADAL" clId="{9F40BE88-2977-464F-9F57-1895B8CFD511}" dt="2021-10-27T18:20:09.834" v="645"/>
        <pc:sldMkLst>
          <pc:docMk/>
          <pc:sldMk cId="2960788456" sldId="687"/>
        </pc:sldMkLst>
        <pc:spChg chg="add del mod">
          <ac:chgData name="Whitney Weber" userId="a8bb416d-e7f0-41fa-95e0-cb3470c131f0" providerId="ADAL" clId="{9F40BE88-2977-464F-9F57-1895B8CFD511}" dt="2021-10-20T15:42:47.084" v="438" actId="478"/>
          <ac:spMkLst>
            <pc:docMk/>
            <pc:sldMk cId="2960788456" sldId="687"/>
            <ac:spMk id="3" creationId="{37A42FE6-4F3D-40DC-A876-435A20282D92}"/>
          </ac:spMkLst>
        </pc:spChg>
        <pc:spChg chg="add mod">
          <ac:chgData name="Whitney Weber" userId="a8bb416d-e7f0-41fa-95e0-cb3470c131f0" providerId="ADAL" clId="{9F40BE88-2977-464F-9F57-1895B8CFD511}" dt="2021-10-27T18:20:09.834" v="645"/>
          <ac:spMkLst>
            <pc:docMk/>
            <pc:sldMk cId="2960788456" sldId="687"/>
            <ac:spMk id="5" creationId="{4CBD4E48-0F31-4367-9403-8459C64B4A9B}"/>
          </ac:spMkLst>
        </pc:spChg>
        <pc:spChg chg="add mod">
          <ac:chgData name="Whitney Weber" userId="a8bb416d-e7f0-41fa-95e0-cb3470c131f0" providerId="ADAL" clId="{9F40BE88-2977-464F-9F57-1895B8CFD511}" dt="2021-10-20T15:42:54.112" v="439"/>
          <ac:spMkLst>
            <pc:docMk/>
            <pc:sldMk cId="2960788456" sldId="687"/>
            <ac:spMk id="6" creationId="{8E9BB035-31DF-4B29-9DDE-A6B2D34D19A0}"/>
          </ac:spMkLst>
        </pc:spChg>
        <pc:spChg chg="del">
          <ac:chgData name="Whitney Weber" userId="a8bb416d-e7f0-41fa-95e0-cb3470c131f0" providerId="ADAL" clId="{9F40BE88-2977-464F-9F57-1895B8CFD511}" dt="2021-10-20T15:42:44.197" v="437" actId="478"/>
          <ac:spMkLst>
            <pc:docMk/>
            <pc:sldMk cId="2960788456" sldId="687"/>
            <ac:spMk id="7" creationId="{5DF5E535-6650-4219-8208-A3BD8A06E416}"/>
          </ac:spMkLst>
        </pc:spChg>
      </pc:sldChg>
      <pc:sldChg chg="addSp delSp modSp add mod">
        <pc:chgData name="Whitney Weber" userId="a8bb416d-e7f0-41fa-95e0-cb3470c131f0" providerId="ADAL" clId="{9F40BE88-2977-464F-9F57-1895B8CFD511}" dt="2021-10-27T18:21:54.039" v="647"/>
        <pc:sldMkLst>
          <pc:docMk/>
          <pc:sldMk cId="3157923578" sldId="688"/>
        </pc:sldMkLst>
        <pc:spChg chg="add del mod">
          <ac:chgData name="Whitney Weber" userId="a8bb416d-e7f0-41fa-95e0-cb3470c131f0" providerId="ADAL" clId="{9F40BE88-2977-464F-9F57-1895B8CFD511}" dt="2021-10-20T15:45:58.493" v="494" actId="478"/>
          <ac:spMkLst>
            <pc:docMk/>
            <pc:sldMk cId="3157923578" sldId="688"/>
            <ac:spMk id="3" creationId="{B3DC4C35-D77F-4E15-B7B5-F56E792FF6E1}"/>
          </ac:spMkLst>
        </pc:spChg>
        <pc:spChg chg="add mod">
          <ac:chgData name="Whitney Weber" userId="a8bb416d-e7f0-41fa-95e0-cb3470c131f0" providerId="ADAL" clId="{9F40BE88-2977-464F-9F57-1895B8CFD511}" dt="2021-10-27T18:21:54.039" v="647"/>
          <ac:spMkLst>
            <pc:docMk/>
            <pc:sldMk cId="3157923578" sldId="688"/>
            <ac:spMk id="5" creationId="{A1358B74-42C4-4613-8CE9-908FCD993BE9}"/>
          </ac:spMkLst>
        </pc:spChg>
        <pc:spChg chg="add mod">
          <ac:chgData name="Whitney Weber" userId="a8bb416d-e7f0-41fa-95e0-cb3470c131f0" providerId="ADAL" clId="{9F40BE88-2977-464F-9F57-1895B8CFD511}" dt="2021-10-20T15:46:05.443" v="495"/>
          <ac:spMkLst>
            <pc:docMk/>
            <pc:sldMk cId="3157923578" sldId="688"/>
            <ac:spMk id="6" creationId="{95753E46-A374-4DFD-86F1-F581995F020A}"/>
          </ac:spMkLst>
        </pc:spChg>
        <pc:spChg chg="del">
          <ac:chgData name="Whitney Weber" userId="a8bb416d-e7f0-41fa-95e0-cb3470c131f0" providerId="ADAL" clId="{9F40BE88-2977-464F-9F57-1895B8CFD511}" dt="2021-10-20T15:45:54.624" v="493" actId="478"/>
          <ac:spMkLst>
            <pc:docMk/>
            <pc:sldMk cId="3157923578" sldId="688"/>
            <ac:spMk id="7" creationId="{5DF5E535-6650-4219-8208-A3BD8A06E416}"/>
          </ac:spMkLst>
        </pc:spChg>
      </pc:sldChg>
      <pc:sldChg chg="addSp delSp modSp mod">
        <pc:chgData name="Whitney Weber" userId="a8bb416d-e7f0-41fa-95e0-cb3470c131f0" providerId="ADAL" clId="{9F40BE88-2977-464F-9F57-1895B8CFD511}" dt="2021-10-27T18:25:34.212" v="704" actId="20577"/>
        <pc:sldMkLst>
          <pc:docMk/>
          <pc:sldMk cId="1415161867" sldId="689"/>
        </pc:sldMkLst>
        <pc:spChg chg="add mod">
          <ac:chgData name="Whitney Weber" userId="a8bb416d-e7f0-41fa-95e0-cb3470c131f0" providerId="ADAL" clId="{9F40BE88-2977-464F-9F57-1895B8CFD511}" dt="2021-10-27T18:25:34.212" v="704" actId="20577"/>
          <ac:spMkLst>
            <pc:docMk/>
            <pc:sldMk cId="1415161867" sldId="689"/>
            <ac:spMk id="3" creationId="{2AA3C1FD-FCE4-4EE5-8D2C-BA4E61E35DD0}"/>
          </ac:spMkLst>
        </pc:spChg>
        <pc:spChg chg="add del mod">
          <ac:chgData name="Whitney Weber" userId="a8bb416d-e7f0-41fa-95e0-cb3470c131f0" providerId="ADAL" clId="{9F40BE88-2977-464F-9F57-1895B8CFD511}" dt="2021-10-27T18:23:29.212" v="672" actId="47"/>
          <ac:spMkLst>
            <pc:docMk/>
            <pc:sldMk cId="1415161867" sldId="689"/>
            <ac:spMk id="5" creationId="{A1358B74-42C4-4613-8CE9-908FCD993BE9}"/>
          </ac:spMkLst>
        </pc:spChg>
        <pc:spChg chg="mod">
          <ac:chgData name="Whitney Weber" userId="a8bb416d-e7f0-41fa-95e0-cb3470c131f0" providerId="ADAL" clId="{9F40BE88-2977-464F-9F57-1895B8CFD511}" dt="2021-10-27T18:22:59.764" v="662" actId="20577"/>
          <ac:spMkLst>
            <pc:docMk/>
            <pc:sldMk cId="1415161867" sldId="689"/>
            <ac:spMk id="6" creationId="{95753E46-A374-4DFD-86F1-F581995F020A}"/>
          </ac:spMkLst>
        </pc:spChg>
        <pc:spChg chg="add del mod">
          <ac:chgData name="Whitney Weber" userId="a8bb416d-e7f0-41fa-95e0-cb3470c131f0" providerId="ADAL" clId="{9F40BE88-2977-464F-9F57-1895B8CFD511}" dt="2021-10-27T18:23:28.509" v="671" actId="22"/>
          <ac:spMkLst>
            <pc:docMk/>
            <pc:sldMk cId="1415161867" sldId="689"/>
            <ac:spMk id="7" creationId="{08466905-1FDD-400E-B70F-1AE8C13F1D05}"/>
          </ac:spMkLst>
        </pc:spChg>
      </pc:sldChg>
      <pc:sldChg chg="new del">
        <pc:chgData name="Whitney Weber" userId="a8bb416d-e7f0-41fa-95e0-cb3470c131f0" providerId="ADAL" clId="{9F40BE88-2977-464F-9F57-1895B8CFD511}" dt="2021-10-27T18:22:40.757" v="649" actId="47"/>
        <pc:sldMkLst>
          <pc:docMk/>
          <pc:sldMk cId="2247495803" sldId="689"/>
        </pc:sldMkLst>
      </pc:sldChg>
      <pc:sldMasterChg chg="delSldLayout modSldLayout">
        <pc:chgData name="Whitney Weber" userId="a8bb416d-e7f0-41fa-95e0-cb3470c131f0" providerId="ADAL" clId="{9F40BE88-2977-464F-9F57-1895B8CFD511}" dt="2021-10-20T14:29:10.298" v="1" actId="2696"/>
        <pc:sldMasterMkLst>
          <pc:docMk/>
          <pc:sldMasterMk cId="782213190" sldId="2147483835"/>
        </pc:sldMasterMkLst>
        <pc:sldLayoutChg chg="del">
          <pc:chgData name="Whitney Weber" userId="a8bb416d-e7f0-41fa-95e0-cb3470c131f0" providerId="ADAL" clId="{9F40BE88-2977-464F-9F57-1895B8CFD511}" dt="2021-10-20T14:29:10.298" v="1" actId="2696"/>
          <pc:sldLayoutMkLst>
            <pc:docMk/>
            <pc:sldMasterMk cId="782213190" sldId="2147483835"/>
            <pc:sldLayoutMk cId="1237669929" sldId="2147483846"/>
          </pc:sldLayoutMkLst>
        </pc:sldLayoutChg>
        <pc:sldLayoutChg chg="delSp">
          <pc:chgData name="Whitney Weber" userId="a8bb416d-e7f0-41fa-95e0-cb3470c131f0" providerId="ADAL" clId="{9F40BE88-2977-464F-9F57-1895B8CFD511}" dt="2021-10-20T14:28:24.422" v="0"/>
          <pc:sldLayoutMkLst>
            <pc:docMk/>
            <pc:sldMasterMk cId="782213190" sldId="2147483835"/>
            <pc:sldLayoutMk cId="303762095" sldId="2147483847"/>
          </pc:sldLayoutMkLst>
          <pc:spChg chg="del">
            <ac:chgData name="Whitney Weber" userId="a8bb416d-e7f0-41fa-95e0-cb3470c131f0" providerId="ADAL" clId="{9F40BE88-2977-464F-9F57-1895B8CFD511}" dt="2021-10-20T14:28:24.422" v="0"/>
            <ac:spMkLst>
              <pc:docMk/>
              <pc:sldMasterMk cId="782213190" sldId="2147483835"/>
              <pc:sldLayoutMk cId="303762095" sldId="2147483847"/>
              <ac:spMk id="10" creationId="{00000000-0000-0000-0000-000000000000}"/>
            </ac:spMkLst>
          </pc:spChg>
        </pc:sldLayoutChg>
      </pc:sldMasterChg>
    </pc:docChg>
  </pc:docChgLst>
  <pc:docChgLst>
    <pc:chgData name="Whitney Weber" userId="a8bb416d-e7f0-41fa-95e0-cb3470c131f0" providerId="ADAL" clId="{0FCD98F2-FB1D-49E7-96B2-7851F8E6262E}"/>
    <pc:docChg chg="custSel modSld">
      <pc:chgData name="Whitney Weber" userId="a8bb416d-e7f0-41fa-95e0-cb3470c131f0" providerId="ADAL" clId="{0FCD98F2-FB1D-49E7-96B2-7851F8E6262E}" dt="2022-01-18T15:52:53.538" v="19" actId="1036"/>
      <pc:docMkLst>
        <pc:docMk/>
      </pc:docMkLst>
      <pc:sldChg chg="modSp mod">
        <pc:chgData name="Whitney Weber" userId="a8bb416d-e7f0-41fa-95e0-cb3470c131f0" providerId="ADAL" clId="{0FCD98F2-FB1D-49E7-96B2-7851F8E6262E}" dt="2022-01-18T14:17:12.315" v="9" actId="20577"/>
        <pc:sldMkLst>
          <pc:docMk/>
          <pc:sldMk cId="782050008" sldId="566"/>
        </pc:sldMkLst>
        <pc:spChg chg="mod">
          <ac:chgData name="Whitney Weber" userId="a8bb416d-e7f0-41fa-95e0-cb3470c131f0" providerId="ADAL" clId="{0FCD98F2-FB1D-49E7-96B2-7851F8E6262E}" dt="2022-01-18T14:17:12.315" v="9" actId="20577"/>
          <ac:spMkLst>
            <pc:docMk/>
            <pc:sldMk cId="782050008" sldId="566"/>
            <ac:spMk id="3" creationId="{00000000-0000-0000-0000-000000000000}"/>
          </ac:spMkLst>
        </pc:spChg>
      </pc:sldChg>
      <pc:sldChg chg="addSp delSp modSp mod">
        <pc:chgData name="Whitney Weber" userId="a8bb416d-e7f0-41fa-95e0-cb3470c131f0" providerId="ADAL" clId="{0FCD98F2-FB1D-49E7-96B2-7851F8E6262E}" dt="2022-01-18T15:52:53.538" v="19" actId="1036"/>
        <pc:sldMkLst>
          <pc:docMk/>
          <pc:sldMk cId="1206222310" sldId="567"/>
        </pc:sldMkLst>
        <pc:picChg chg="add mod">
          <ac:chgData name="Whitney Weber" userId="a8bb416d-e7f0-41fa-95e0-cb3470c131f0" providerId="ADAL" clId="{0FCD98F2-FB1D-49E7-96B2-7851F8E6262E}" dt="2022-01-18T15:52:53.538" v="19" actId="1036"/>
          <ac:picMkLst>
            <pc:docMk/>
            <pc:sldMk cId="1206222310" sldId="567"/>
            <ac:picMk id="4" creationId="{19D78421-0621-45BC-B5B0-BF6DD53F65DF}"/>
          </ac:picMkLst>
        </pc:picChg>
        <pc:picChg chg="del">
          <ac:chgData name="Whitney Weber" userId="a8bb416d-e7f0-41fa-95e0-cb3470c131f0" providerId="ADAL" clId="{0FCD98F2-FB1D-49E7-96B2-7851F8E6262E}" dt="2022-01-18T15:52:22.545" v="10" actId="478"/>
          <ac:picMkLst>
            <pc:docMk/>
            <pc:sldMk cId="1206222310" sldId="567"/>
            <ac:picMk id="5" creationId="{B7E4F0A6-379E-4170-9FAB-78E095588791}"/>
          </ac:picMkLst>
        </pc:picChg>
      </pc:sldChg>
      <pc:sldChg chg="modSp mod">
        <pc:chgData name="Whitney Weber" userId="a8bb416d-e7f0-41fa-95e0-cb3470c131f0" providerId="ADAL" clId="{0FCD98F2-FB1D-49E7-96B2-7851F8E6262E}" dt="2022-01-18T14:15:52.361" v="8" actId="20577"/>
        <pc:sldMkLst>
          <pc:docMk/>
          <pc:sldMk cId="4129602931" sldId="678"/>
        </pc:sldMkLst>
        <pc:spChg chg="mod">
          <ac:chgData name="Whitney Weber" userId="a8bb416d-e7f0-41fa-95e0-cb3470c131f0" providerId="ADAL" clId="{0FCD98F2-FB1D-49E7-96B2-7851F8E6262E}" dt="2022-01-18T14:15:52.361" v="8" actId="20577"/>
          <ac:spMkLst>
            <pc:docMk/>
            <pc:sldMk cId="4129602931" sldId="678"/>
            <ac:spMk id="3" creationId="{E9583C1A-2C7A-455C-AAC1-9A547B1657F0}"/>
          </ac:spMkLst>
        </pc:spChg>
      </pc:sldChg>
    </pc:docChg>
  </pc:docChgLst>
  <pc:docChgLst>
    <pc:chgData name="Whitney Weber" userId="a8bb416d-e7f0-41fa-95e0-cb3470c131f0" providerId="ADAL" clId="{A331A838-8F8D-41C5-AF33-15E35832F7DF}"/>
    <pc:docChg chg="custSel modSld">
      <pc:chgData name="Whitney Weber" userId="a8bb416d-e7f0-41fa-95e0-cb3470c131f0" providerId="ADAL" clId="{A331A838-8F8D-41C5-AF33-15E35832F7DF}" dt="2023-02-09T16:05:45.502" v="109" actId="20577"/>
      <pc:docMkLst>
        <pc:docMk/>
      </pc:docMkLst>
      <pc:sldChg chg="addSp delSp modSp mod">
        <pc:chgData name="Whitney Weber" userId="a8bb416d-e7f0-41fa-95e0-cb3470c131f0" providerId="ADAL" clId="{A331A838-8F8D-41C5-AF33-15E35832F7DF}" dt="2023-02-09T16:05:45.502" v="109" actId="20577"/>
        <pc:sldMkLst>
          <pc:docMk/>
          <pc:sldMk cId="1206222310" sldId="567"/>
        </pc:sldMkLst>
        <pc:spChg chg="mod">
          <ac:chgData name="Whitney Weber" userId="a8bb416d-e7f0-41fa-95e0-cb3470c131f0" providerId="ADAL" clId="{A331A838-8F8D-41C5-AF33-15E35832F7DF}" dt="2023-02-09T16:05:45.502" v="109" actId="20577"/>
          <ac:spMkLst>
            <pc:docMk/>
            <pc:sldMk cId="1206222310" sldId="567"/>
            <ac:spMk id="3" creationId="{00000000-0000-0000-0000-000000000000}"/>
          </ac:spMkLst>
        </pc:spChg>
        <pc:picChg chg="del">
          <ac:chgData name="Whitney Weber" userId="a8bb416d-e7f0-41fa-95e0-cb3470c131f0" providerId="ADAL" clId="{A331A838-8F8D-41C5-AF33-15E35832F7DF}" dt="2023-02-09T16:01:50.222" v="17" actId="478"/>
          <ac:picMkLst>
            <pc:docMk/>
            <pc:sldMk cId="1206222310" sldId="567"/>
            <ac:picMk id="4" creationId="{19D78421-0621-45BC-B5B0-BF6DD53F65DF}"/>
          </ac:picMkLst>
        </pc:picChg>
        <pc:picChg chg="add mod">
          <ac:chgData name="Whitney Weber" userId="a8bb416d-e7f0-41fa-95e0-cb3470c131f0" providerId="ADAL" clId="{A331A838-8F8D-41C5-AF33-15E35832F7DF}" dt="2023-02-09T16:03:45.870" v="42" actId="14100"/>
          <ac:picMkLst>
            <pc:docMk/>
            <pc:sldMk cId="1206222310" sldId="567"/>
            <ac:picMk id="5" creationId="{F60CEC34-0643-E164-E703-8FC3A60E6F94}"/>
          </ac:picMkLst>
        </pc:picChg>
      </pc:sldChg>
      <pc:sldChg chg="modSp mod">
        <pc:chgData name="Whitney Weber" userId="a8bb416d-e7f0-41fa-95e0-cb3470c131f0" providerId="ADAL" clId="{A331A838-8F8D-41C5-AF33-15E35832F7DF}" dt="2023-02-09T16:00:51.312" v="16" actId="20577"/>
        <pc:sldMkLst>
          <pc:docMk/>
          <pc:sldMk cId="4129602931" sldId="678"/>
        </pc:sldMkLst>
        <pc:spChg chg="mod">
          <ac:chgData name="Whitney Weber" userId="a8bb416d-e7f0-41fa-95e0-cb3470c131f0" providerId="ADAL" clId="{A331A838-8F8D-41C5-AF33-15E35832F7DF}" dt="2023-02-09T16:00:51.312" v="16" actId="20577"/>
          <ac:spMkLst>
            <pc:docMk/>
            <pc:sldMk cId="4129602931" sldId="678"/>
            <ac:spMk id="3" creationId="{E9583C1A-2C7A-455C-AAC1-9A547B1657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81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52" tIns="45366" rIns="9235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38675" cy="3478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74549" y="8610918"/>
            <a:ext cx="780344" cy="3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AE35D82-6B97-4D17-A4BF-C558B3390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D399-C824-4525-81FC-74A224A0AACD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78132" y="0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978132" y="8843645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352" tIns="45366" rIns="92352" bIns="45366" anchor="b"/>
          <a:lstStyle/>
          <a:p>
            <a:pPr algn="r" eaLnBrk="0" hangingPunct="0"/>
            <a:endParaRPr lang="en-US" sz="1200">
              <a:latin typeface="Tahoma" pitchFamily="34" charset="0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24276" y="4421822"/>
            <a:ext cx="5774549" cy="4266671"/>
          </a:xfrm>
          <a:noFill/>
          <a:ln w="9525"/>
        </p:spPr>
        <p:txBody>
          <a:bodyPr/>
          <a:lstStyle/>
          <a:p>
            <a:pPr eaLnBrk="1" hangingPunct="1"/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5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D399-C824-4525-81FC-74A224A0AACD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78132" y="0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978132" y="8843645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352" tIns="45366" rIns="92352" bIns="45366" anchor="b"/>
          <a:lstStyle/>
          <a:p>
            <a:pPr algn="r" eaLnBrk="0" hangingPunct="0"/>
            <a:endParaRPr lang="en-US" sz="1200">
              <a:latin typeface="Tahoma" pitchFamily="34" charset="0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24276" y="4421822"/>
            <a:ext cx="5774549" cy="4266671"/>
          </a:xfrm>
          <a:noFill/>
          <a:ln w="9525"/>
        </p:spPr>
        <p:txBody>
          <a:bodyPr/>
          <a:lstStyle/>
          <a:p>
            <a:pPr eaLnBrk="1" hangingPunct="1"/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4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D399-C824-4525-81FC-74A224A0AACD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78132" y="0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978132" y="8843645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352" tIns="45366" rIns="92352" bIns="45366" anchor="b"/>
          <a:lstStyle/>
          <a:p>
            <a:pPr algn="r" eaLnBrk="0" hangingPunct="0"/>
            <a:endParaRPr lang="en-US" sz="1200">
              <a:latin typeface="Tahoma" pitchFamily="34" charset="0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24276" y="4421822"/>
            <a:ext cx="5774549" cy="4266671"/>
          </a:xfrm>
          <a:noFill/>
          <a:ln w="9525"/>
        </p:spPr>
        <p:txBody>
          <a:bodyPr/>
          <a:lstStyle/>
          <a:p>
            <a:pPr eaLnBrk="1" hangingPunct="1"/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0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D399-C824-4525-81FC-74A224A0AACD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78132" y="0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978132" y="8843645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352" tIns="45366" rIns="92352" bIns="45366" anchor="b"/>
          <a:lstStyle/>
          <a:p>
            <a:pPr algn="r" eaLnBrk="0" hangingPunct="0"/>
            <a:endParaRPr lang="en-US" sz="1200">
              <a:latin typeface="Tahoma" pitchFamily="34" charset="0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24276" y="4421822"/>
            <a:ext cx="5774549" cy="4266671"/>
          </a:xfrm>
          <a:noFill/>
          <a:ln w="9525"/>
        </p:spPr>
        <p:txBody>
          <a:bodyPr/>
          <a:lstStyle/>
          <a:p>
            <a:pPr eaLnBrk="1" hangingPunct="1"/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9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D399-C824-4525-81FC-74A224A0AACD}" type="slidenum">
              <a:rPr lang="en-US" smtClean="0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78132" y="0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978132" y="8843645"/>
            <a:ext cx="3044969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352" tIns="45366" rIns="92352" bIns="45366" anchor="b"/>
          <a:lstStyle/>
          <a:p>
            <a:pPr algn="r" eaLnBrk="0" hangingPunct="0"/>
            <a:endParaRPr lang="en-US" sz="1200">
              <a:latin typeface="Tahoma" pitchFamily="34" charset="0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8675" cy="3478213"/>
          </a:xfrm>
          <a:ln cap="flat"/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24276" y="4421822"/>
            <a:ext cx="5774549" cy="4266671"/>
          </a:xfrm>
          <a:noFill/>
          <a:ln w="9525"/>
        </p:spPr>
        <p:txBody>
          <a:bodyPr/>
          <a:lstStyle/>
          <a:p>
            <a:pPr eaLnBrk="1" hangingPunct="1"/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3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638800"/>
            <a:ext cx="1619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19800"/>
            <a:ext cx="69421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81835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/>
          <a:lstStyle>
            <a:lvl1pPr>
              <a:defRPr sz="6000" b="0" i="0"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066800"/>
          </a:xfrm>
        </p:spPr>
        <p:txBody>
          <a:bodyPr/>
          <a:lstStyle>
            <a:lvl1pPr marL="0" indent="0" algn="ctr">
              <a:buFont typeface="Arial" charset="0"/>
              <a:buNone/>
              <a:defRPr sz="40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FCB80-2D6D-433D-9004-267B6C901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6858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7CB3F3-AC7B-4451-9252-4ABD9BE1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17" y="4066673"/>
            <a:ext cx="5706565" cy="2242077"/>
          </a:xfrm>
          <a:prstGeom prst="rect">
            <a:avLst/>
          </a:prstGeom>
          <a:effectLst>
            <a:outerShdw blurRad="76200" algn="ct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6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46" y="1074988"/>
            <a:ext cx="6746708" cy="1944938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003D8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333" y="3344864"/>
            <a:ext cx="6746708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7769" y="4872038"/>
            <a:ext cx="6747272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</p:cNvCxnSpPr>
          <p:nvPr/>
        </p:nvCxnSpPr>
        <p:spPr>
          <a:xfrm flipH="1">
            <a:off x="166554" y="6552882"/>
            <a:ext cx="7872215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761BD5-92AF-4CE5-ACC3-693150B3C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69" y="6395189"/>
            <a:ext cx="1002748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EBA71-35FC-4C98-BA80-C9D676B5C4B1}"/>
              </a:ext>
            </a:extLst>
          </p:cNvPr>
          <p:cNvCxnSpPr>
            <a:cxnSpLocks/>
          </p:cNvCxnSpPr>
          <p:nvPr/>
        </p:nvCxnSpPr>
        <p:spPr>
          <a:xfrm flipH="1">
            <a:off x="166554" y="6552882"/>
            <a:ext cx="7872215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25638"/>
            <a:ext cx="78867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6EC91-A9F0-43B5-A4BB-B89730E07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69" y="6395189"/>
            <a:ext cx="1002748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A79A0910-D84A-472C-B553-A8085233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1ECE40DD-5D66-430B-A82A-8A65718AE6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3163" y="1484416"/>
            <a:ext cx="4488656" cy="396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DE6E6762-3D43-4F25-88E7-C1BD72F9E6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30729" y="5519444"/>
            <a:ext cx="3413522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25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38428-8FFB-40AC-87B3-EEC0C06F270E}"/>
              </a:ext>
            </a:extLst>
          </p:cNvPr>
          <p:cNvCxnSpPr>
            <a:cxnSpLocks/>
          </p:cNvCxnSpPr>
          <p:nvPr/>
        </p:nvCxnSpPr>
        <p:spPr>
          <a:xfrm flipH="1">
            <a:off x="166554" y="6552882"/>
            <a:ext cx="7872215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2ABB-BD0B-4E6B-BB25-B1A92708F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858963"/>
            <a:ext cx="3342085" cy="3592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0CB49F-B89C-4989-B91A-EDE8B43E3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69" y="6395189"/>
            <a:ext cx="1002748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39B6E9-2390-46C6-877B-4B5A3D5F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C52CCAAA-35FB-4C44-BC08-58E4477508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651" y="1621406"/>
            <a:ext cx="3730979" cy="396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369F99BC-4225-4012-9B01-350FB7532D3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16278" y="5627668"/>
            <a:ext cx="3413522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25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</a:lstStyle>
          <a:p>
            <a:pPr lvl="0"/>
            <a:r>
              <a:rPr lang="en-US"/>
              <a:t>Photo caption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44DD910-9719-4FCE-988E-00EA93929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0728" y="1636817"/>
            <a:ext cx="3784622" cy="396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BEF5CC2B-E7C8-4791-9A13-DC3D182339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79" y="5627669"/>
            <a:ext cx="3413522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25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532B6D-2445-4EED-8AB0-1CEE1F5DD954}"/>
              </a:ext>
            </a:extLst>
          </p:cNvPr>
          <p:cNvCxnSpPr>
            <a:cxnSpLocks/>
          </p:cNvCxnSpPr>
          <p:nvPr/>
        </p:nvCxnSpPr>
        <p:spPr>
          <a:xfrm flipH="1">
            <a:off x="166554" y="6552882"/>
            <a:ext cx="7872215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AE6E4-3676-4BDD-A0FD-F66B344B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69" y="6395189"/>
            <a:ext cx="1002748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6C400C-B560-4C7E-A255-458C4031C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6847" y="438204"/>
            <a:ext cx="5816203" cy="5167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1F448C8F-3736-4E72-A66E-5F628D51DB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08187" y="5631675"/>
            <a:ext cx="3413522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25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A40D3-A7C2-4025-9418-57120C6A3742}"/>
              </a:ext>
            </a:extLst>
          </p:cNvPr>
          <p:cNvCxnSpPr>
            <a:cxnSpLocks/>
          </p:cNvCxnSpPr>
          <p:nvPr/>
        </p:nvCxnSpPr>
        <p:spPr>
          <a:xfrm flipH="1">
            <a:off x="166554" y="6552882"/>
            <a:ext cx="7872215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491560-2398-4E9C-B037-63A3E3F34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69" y="6383157"/>
            <a:ext cx="1002748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C9A10-9B47-4A62-8AC5-BB5A1D02DE47}"/>
              </a:ext>
            </a:extLst>
          </p:cNvPr>
          <p:cNvCxnSpPr>
            <a:cxnSpLocks/>
          </p:cNvCxnSpPr>
          <p:nvPr/>
        </p:nvCxnSpPr>
        <p:spPr>
          <a:xfrm flipH="1">
            <a:off x="166554" y="6552882"/>
            <a:ext cx="7872215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792CA-B0E1-48A8-836E-91713F0A0E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22" y="604461"/>
            <a:ext cx="1947230" cy="3889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C181FF-7624-469F-8D6B-3AF37AF8A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2821" y="604460"/>
            <a:ext cx="5113499" cy="10224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Author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723891-B721-4BBB-9893-00726726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21" y="1626921"/>
            <a:ext cx="5113498" cy="3051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D80"/>
                </a:solidFill>
                <a:latin typeface="+mn-lt"/>
              </a:defRPr>
            </a:lvl1pPr>
            <a:lvl2pPr>
              <a:defRPr sz="1500"/>
            </a:lvl2pPr>
          </a:lstStyle>
          <a:p>
            <a:pPr lvl="0"/>
            <a:r>
              <a:rPr lang="en-US"/>
              <a:t>Author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DD9B3-FEE9-49A7-8E10-BD83FCA96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69" y="6395189"/>
            <a:ext cx="1002748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5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8F808-8476-4063-8C56-15054DBDC1CB}"/>
              </a:ext>
            </a:extLst>
          </p:cNvPr>
          <p:cNvCxnSpPr>
            <a:cxnSpLocks/>
          </p:cNvCxnSpPr>
          <p:nvPr/>
        </p:nvCxnSpPr>
        <p:spPr>
          <a:xfrm flipH="1">
            <a:off x="166554" y="6552882"/>
            <a:ext cx="7872215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D06B56F-0DBB-47F6-B9C8-186BFD6B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69" y="6395189"/>
            <a:ext cx="1002748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9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 smtClean="0"/>
              <a:pPr>
                <a:defRPr/>
              </a:pPr>
              <a:t>2/9/2023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3582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37"/>
            <a:ext cx="8229600" cy="5157688"/>
          </a:xfrm>
        </p:spPr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20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0" i="0"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latin typeface="Calibri" pitchFamily="34" charset="0"/>
              </a:defRPr>
            </a:lvl1pPr>
            <a:lvl2pPr>
              <a:defRPr sz="3600">
                <a:latin typeface="Calibri" pitchFamily="34" charset="0"/>
              </a:defRPr>
            </a:lvl2pPr>
            <a:lvl3pPr>
              <a:defRPr sz="3200">
                <a:latin typeface="Calibri" pitchFamily="34" charset="0"/>
              </a:defRPr>
            </a:lvl3pPr>
            <a:lvl4pPr>
              <a:defRPr sz="28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/>
        </p:nvCxnSpPr>
        <p:spPr>
          <a:xfrm flipH="1">
            <a:off x="166555" y="6552882"/>
            <a:ext cx="8755844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6100D5C7-C352-8C41-8BAD-DC4A51295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9658" y="1504950"/>
            <a:ext cx="6229636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46" y="1074988"/>
            <a:ext cx="6746708" cy="1944938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003D8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333" y="3344864"/>
            <a:ext cx="6746708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7769" y="4872038"/>
            <a:ext cx="6747272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166555" y="6552883"/>
            <a:ext cx="7727645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FD2F98B-AAA2-8D44-BB1B-B42E01D9C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4199" y="6269039"/>
            <a:ext cx="1139021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25638"/>
            <a:ext cx="78867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E96A-2026-478C-A124-F290F5CE6A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66555" y="6552883"/>
            <a:ext cx="7727645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1132EF1-9BDE-4216-AEB3-4A37090DE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4199" y="6269039"/>
            <a:ext cx="1139021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C0441-6D3C-41D7-98E7-C8AD99B0A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66555" y="6552883"/>
            <a:ext cx="7727645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A4B7D16-CF32-4701-8042-2AAFD4A2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4199" y="6269039"/>
            <a:ext cx="1139021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lnSpc>
                <a:spcPts val="3600"/>
              </a:lnSpc>
              <a:spcBef>
                <a:spcPts val="600"/>
              </a:spcBef>
              <a:defRPr sz="3400">
                <a:latin typeface="Calibri" pitchFamily="34" charset="0"/>
              </a:defRPr>
            </a:lvl1pPr>
            <a:lvl2pPr>
              <a:defRPr sz="3200">
                <a:latin typeface="Calibri" pitchFamily="34" charset="0"/>
              </a:defRPr>
            </a:lvl2pPr>
            <a:lvl3pPr>
              <a:defRPr sz="3000">
                <a:latin typeface="Calibri" pitchFamily="34" charset="0"/>
              </a:defRPr>
            </a:lvl3pPr>
            <a:lvl4pPr>
              <a:defRPr sz="28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lnSpc>
                <a:spcPts val="3600"/>
              </a:lnSpc>
              <a:spcBef>
                <a:spcPts val="600"/>
              </a:spcBef>
              <a:defRPr sz="3400">
                <a:latin typeface="Calibri" pitchFamily="34" charset="0"/>
              </a:defRPr>
            </a:lvl1pPr>
            <a:lvl2pPr>
              <a:defRPr sz="3200">
                <a:latin typeface="Calibri" pitchFamily="34" charset="0"/>
              </a:defRPr>
            </a:lvl2pPr>
            <a:lvl3pPr>
              <a:defRPr sz="3000">
                <a:latin typeface="Calibri" pitchFamily="34" charset="0"/>
              </a:defRPr>
            </a:lvl3pPr>
            <a:lvl4pPr>
              <a:defRPr sz="28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>
            <a:lvl1pPr>
              <a:defRPr sz="44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lnSpc>
                <a:spcPts val="3600"/>
              </a:lnSpc>
              <a:spcBef>
                <a:spcPts val="600"/>
              </a:spcBef>
              <a:defRPr sz="3400">
                <a:latin typeface="Calibri" pitchFamily="34" charset="0"/>
              </a:defRPr>
            </a:lvl1pPr>
            <a:lvl2pPr>
              <a:defRPr sz="3200">
                <a:latin typeface="Calibri" pitchFamily="34" charset="0"/>
              </a:defRPr>
            </a:lvl2pPr>
            <a:lvl3pPr>
              <a:defRPr sz="3000">
                <a:latin typeface="Calibri" pitchFamily="34" charset="0"/>
              </a:defRPr>
            </a:lvl3pPr>
            <a:lvl4pPr>
              <a:defRPr sz="28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>
            <a:lvl1pPr>
              <a:defRPr sz="44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8229600" cy="20748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65831A-5353-42EE-92D3-027B47D49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17" y="2006669"/>
            <a:ext cx="5706566" cy="22420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/>
        </p:nvCxnSpPr>
        <p:spPr>
          <a:xfrm flipH="1">
            <a:off x="166555" y="6552882"/>
            <a:ext cx="8755844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6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5638800"/>
            <a:ext cx="1619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6019800"/>
            <a:ext cx="69421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1524000"/>
            <a:ext cx="81835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7" r:id="rId2"/>
    <p:sldLayoutId id="2147483809" r:id="rId3"/>
    <p:sldLayoutId id="2147483811" r:id="rId4"/>
    <p:sldLayoutId id="2147483812" r:id="rId5"/>
    <p:sldLayoutId id="2147483814" r:id="rId6"/>
    <p:sldLayoutId id="2147483817" r:id="rId7"/>
    <p:sldLayoutId id="214748381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8517A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8517A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2A547E"/>
        </a:buClr>
        <a:buSzPct val="70000"/>
        <a:buFont typeface="Arial" pitchFamily="34" charset="0"/>
        <a:buChar char="■"/>
        <a:defRPr sz="4000">
          <a:solidFill>
            <a:srgbClr val="28517A"/>
          </a:solidFill>
          <a:latin typeface="Calibri" pitchFamily="34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Blip>
          <a:blip r:embed="rId13"/>
        </a:buBlip>
        <a:defRPr sz="3600">
          <a:solidFill>
            <a:srgbClr val="28517A"/>
          </a:solidFill>
          <a:latin typeface="Calibri" pitchFamily="34" charset="0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rgbClr val="2A547E"/>
        </a:buClr>
        <a:buSzPct val="65000"/>
        <a:buFont typeface="Arial" pitchFamily="34" charset="0"/>
        <a:buChar char="●"/>
        <a:defRPr sz="3200">
          <a:solidFill>
            <a:srgbClr val="28517A"/>
          </a:solidFill>
          <a:latin typeface="Calibri" pitchFamily="34" charset="0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rgbClr val="2A547E"/>
        </a:buClr>
        <a:buSzPct val="75000"/>
        <a:buFont typeface="Times New Roman" pitchFamily="18" charset="0"/>
        <a:buChar char="–"/>
        <a:defRPr sz="2800">
          <a:solidFill>
            <a:srgbClr val="28517A"/>
          </a:solidFill>
          <a:latin typeface="Calibri" pitchFamily="34" charset="0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rgbClr val="2A547E"/>
        </a:buClr>
        <a:buSzPct val="50000"/>
        <a:buFont typeface="Wingdings" pitchFamily="2" charset="2"/>
        <a:buChar char="w"/>
        <a:defRPr sz="2400">
          <a:solidFill>
            <a:srgbClr val="28517A"/>
          </a:solidFill>
          <a:latin typeface="Calibri" pitchFamily="34" charset="0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rgbClr val="2A547E"/>
        </a:buClr>
        <a:buSzPct val="50000"/>
        <a:buFont typeface="Wingdings" pitchFamily="2" charset="2"/>
        <a:buChar char="w"/>
        <a:defRPr sz="2000">
          <a:solidFill>
            <a:srgbClr val="28517A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rgbClr val="2A547E"/>
        </a:buClr>
        <a:buSzPct val="50000"/>
        <a:buFont typeface="Wingdings" pitchFamily="2" charset="2"/>
        <a:buChar char="w"/>
        <a:defRPr sz="2000">
          <a:solidFill>
            <a:srgbClr val="28517A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rgbClr val="2A547E"/>
        </a:buClr>
        <a:buSzPct val="50000"/>
        <a:buFont typeface="Wingdings" pitchFamily="2" charset="2"/>
        <a:buChar char="w"/>
        <a:defRPr sz="2000">
          <a:solidFill>
            <a:srgbClr val="28517A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rgbClr val="2A547E"/>
        </a:buClr>
        <a:buSzPct val="50000"/>
        <a:buFont typeface="Wingdings" pitchFamily="2" charset="2"/>
        <a:buChar char="w"/>
        <a:defRPr sz="2000">
          <a:solidFill>
            <a:srgbClr val="2851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2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natureserve.org/biotics/#Training.htm" TargetMode="External"/><Relationship Id="rId2" Type="http://schemas.openxmlformats.org/officeDocument/2006/relationships/hyperlink" Target="https://help.natureserve.org/biotics/#Training/Training_CMT.ht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natureserve.org/biotics/#Training/Training_CMT.htm" TargetMode="External"/><Relationship Id="rId2" Type="http://schemas.openxmlformats.org/officeDocument/2006/relationships/hyperlink" Target="https://help.natureserve.org/biotics/#Training/BioticsMappingWorksheet.pdf%3FTocPath%3DTraining%7CCore%2520Methodology%2520Training%7C_____1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natureserve.org/biotics/#Map/MAP_Advanced_Editing.htm%3FTocPath%3DMap%7CCreate%7CDraw%252FEdit%2520Toolbar%7C_____1" TargetMode="External"/><Relationship Id="rId2" Type="http://schemas.openxmlformats.org/officeDocument/2006/relationships/hyperlink" Target="http://help.natureserve.org/biotics/#Tutorial.htm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help.natureserve.org/biotics/#Training/Training_FindingData.htm%3FTocPath%3DTraining%7C_____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xfer.natureserve.org/download/Longterm/Biotics/Biotics5/Training/MapContentTools.wmv" TargetMode="External"/><Relationship Id="rId2" Type="http://schemas.openxmlformats.org/officeDocument/2006/relationships/hyperlink" Target="https://help.natureserve.org/biotics/#Training/Training_Webinars.htm%3FTocPath%3DTraining%7C_____2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tranxfer.natureserve.org/download/Longterm/Biotics/Biotics5/Training/ModifyingDeletingFeatures.wmv" TargetMode="External"/><Relationship Id="rId4" Type="http://schemas.openxmlformats.org/officeDocument/2006/relationships/hyperlink" Target="https://tranxfer.natureserve.org/download/Longterm/Biotics/Biotics5/Training/CreatingFeatures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natureserve.org/biotics/#Training/Training_CMT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natureserve.org/biotics/#Training_CMT_2018.htm" TargetMode="External"/><Relationship Id="rId2" Type="http://schemas.openxmlformats.org/officeDocument/2006/relationships/hyperlink" Target="https://help.natureserve.org/biotics/#Training/Training_CMT.ht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elp.natureserve.org/biotics/#Training/Training_CMT.htm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920C-83EC-4318-8455-283F6540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t"/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4050" dirty="0"/>
              <a:t>Mapping in Biotics</a:t>
            </a:r>
            <a:br>
              <a:rPr lang="en-US" sz="4050" dirty="0"/>
            </a:br>
            <a:br>
              <a:rPr lang="en-US" sz="4050" dirty="0"/>
            </a:br>
            <a:br>
              <a:rPr lang="en-US" sz="4050" dirty="0"/>
            </a:br>
            <a:endParaRPr lang="en-US" sz="40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83C1A-2C7A-455C-AAC1-9A547B165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Core Methodology Training</a:t>
            </a:r>
          </a:p>
          <a:p>
            <a:r>
              <a:rPr lang="en-US" dirty="0"/>
              <a:t>February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697F7-B843-4C09-87D0-5F27853D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Whitney Weber</a:t>
            </a:r>
          </a:p>
        </p:txBody>
      </p:sp>
    </p:spTree>
    <p:extLst>
      <p:ext uri="{BB962C8B-B14F-4D97-AF65-F5344CB8AC3E}">
        <p14:creationId xmlns:p14="http://schemas.microsoft.com/office/powerpoint/2010/main" val="412960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DF5E535-6650-4219-8208-A3BD8A06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4800" spc="-20" dirty="0">
                <a:solidFill>
                  <a:schemeClr val="tx1"/>
                </a:solidFill>
                <a:effectLst/>
              </a:rPr>
              <a:t>Demo:</a:t>
            </a:r>
            <a:br>
              <a:rPr lang="en-US" sz="4800" spc="-20" dirty="0">
                <a:solidFill>
                  <a:schemeClr val="tx1"/>
                </a:solidFill>
                <a:effectLst/>
              </a:rPr>
            </a:br>
            <a:r>
              <a:rPr lang="en-US" sz="4800" spc="-20" dirty="0">
                <a:solidFill>
                  <a:schemeClr val="tx1"/>
                </a:solidFill>
                <a:effectLst/>
              </a:rPr>
              <a:t>Map Tools</a:t>
            </a:r>
          </a:p>
        </p:txBody>
      </p:sp>
    </p:spTree>
    <p:extLst>
      <p:ext uri="{BB962C8B-B14F-4D97-AF65-F5344CB8AC3E}">
        <p14:creationId xmlns:p14="http://schemas.microsoft.com/office/powerpoint/2010/main" val="168544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890F9E4D-42B1-4C08-B461-732057FA8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70"/>
            <a:ext cx="8229600" cy="7175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effectLst/>
              </a:rPr>
              <a:t>Hands-On Training:</a:t>
            </a:r>
            <a:br>
              <a:rPr lang="en-US" sz="4800" dirty="0">
                <a:solidFill>
                  <a:schemeClr val="tx1"/>
                </a:solidFill>
                <a:effectLst/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Map Tools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798D7-C01F-40AF-A5DA-472D5E20711E}"/>
              </a:ext>
            </a:extLst>
          </p:cNvPr>
          <p:cNvSpPr/>
          <p:nvPr/>
        </p:nvSpPr>
        <p:spPr>
          <a:xfrm>
            <a:off x="228600" y="1447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 Tools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Hands-On Training</a:t>
            </a:r>
            <a:endParaRPr lang="en-US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https://help.natureserve.org/biotics/#Training/Training_CMT.htm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B0466-372E-40B7-8F2E-9DE034064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757" y="2819400"/>
            <a:ext cx="488648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6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D4E48-0F31-4367-9403-8459C64B4A9B}"/>
              </a:ext>
            </a:extLst>
          </p:cNvPr>
          <p:cNvSpPr/>
          <p:nvPr/>
        </p:nvSpPr>
        <p:spPr>
          <a:xfrm>
            <a:off x="228600" y="16002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 and discussion of Example 1 in the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Mapping Worksheet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 and shadow Example 2 in the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Mapping Worksheet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1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Features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Hands-On Training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 and discussion of Example 3 in the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Mapping Worksheet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2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Features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Hands-On Training</a:t>
            </a: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 and discussion of Example 4 in the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Mapping Worksheet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3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Features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 </a:t>
            </a: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Hands-On Training</a:t>
            </a: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 and discussion of Example 5 in the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Mapping Worksheet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4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Features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</a:t>
            </a: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Hands-On Training</a:t>
            </a: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5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Features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Hands-On Training</a:t>
            </a: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(data collected in field)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9BB035-31DF-4B29-9DDE-A6B2D34D1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70"/>
            <a:ext cx="8229600" cy="7175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effectLst/>
              </a:rPr>
              <a:t>Creating SFs &amp; EOs:</a:t>
            </a:r>
            <a:br>
              <a:rPr lang="en-US" sz="48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6078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DF5E535-6650-4219-8208-A3BD8A06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4800" spc="-20" dirty="0">
                <a:solidFill>
                  <a:schemeClr val="tx1"/>
                </a:solidFill>
                <a:effectLst/>
              </a:rPr>
              <a:t>Demo:</a:t>
            </a:r>
            <a:br>
              <a:rPr lang="en-US" sz="4800" spc="-20" dirty="0">
                <a:solidFill>
                  <a:schemeClr val="tx1"/>
                </a:solidFill>
                <a:effectLst/>
              </a:rPr>
            </a:br>
            <a:r>
              <a:rPr lang="en-US" sz="4800" spc="-20" dirty="0">
                <a:solidFill>
                  <a:schemeClr val="tx1"/>
                </a:solidFill>
                <a:effectLst/>
              </a:rPr>
              <a:t>Creating Source Features &amp; EOs</a:t>
            </a:r>
          </a:p>
        </p:txBody>
      </p:sp>
    </p:spTree>
    <p:extLst>
      <p:ext uri="{BB962C8B-B14F-4D97-AF65-F5344CB8AC3E}">
        <p14:creationId xmlns:p14="http://schemas.microsoft.com/office/powerpoint/2010/main" val="109264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Hands-On Training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-8709"/>
            <a:ext cx="8915400" cy="686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0540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Hands-On Training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4144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36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358B74-42C4-4613-8CE9-908FCD993BE9}"/>
              </a:ext>
            </a:extLst>
          </p:cNvPr>
          <p:cNvSpPr/>
          <p:nvPr/>
        </p:nvSpPr>
        <p:spPr>
          <a:xfrm>
            <a:off x="228600" y="1568708"/>
            <a:ext cx="8763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 it a million times and bored senseless by this training or just working through it more quickly than the pace of the class? Here are some additional options for hands-on activities: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the Source Features &amp; EOs in the worksheet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Lake_Zoom.zip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file for Little Whaley Lake, Ludington Lake, and Whaley Lake referenced in Exercises 4, 7, 8, &amp; 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data collected in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through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Tutorial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online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some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Advanced Editing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Finding 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753E46-A374-4DFD-86F1-F581995F0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70"/>
            <a:ext cx="8229600" cy="7175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effectLst/>
              </a:rPr>
              <a:t>Hands-On Training:</a:t>
            </a:r>
            <a:br>
              <a:rPr lang="en-US" sz="48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315792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358B74-42C4-4613-8CE9-908FCD993BE9}"/>
              </a:ext>
            </a:extLst>
          </p:cNvPr>
          <p:cNvSpPr/>
          <p:nvPr/>
        </p:nvSpPr>
        <p:spPr>
          <a:xfrm>
            <a:off x="228600" y="1568708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5753E46-A374-4DFD-86F1-F581995F0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70"/>
            <a:ext cx="8229600" cy="7175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effectLst/>
              </a:rPr>
              <a:t>Additional Training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3C1FD-FCE4-4EE5-8D2C-BA4E61E35DD0}"/>
              </a:ext>
            </a:extLst>
          </p:cNvPr>
          <p:cNvSpPr txBox="1"/>
          <p:nvPr/>
        </p:nvSpPr>
        <p:spPr>
          <a:xfrm>
            <a:off x="762000" y="1351508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variety of training topics can be found listed in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Training Webinars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help topic.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Training specific to the Map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Map Session I: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Map Content &amp; Tools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Map Session II: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Creating Features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Map Session III: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Modifying &amp; Deleting Features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6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249813" y="381000"/>
            <a:ext cx="7886700" cy="1325563"/>
          </a:xfrm>
        </p:spPr>
        <p:txBody>
          <a:bodyPr lIns="90488" tIns="44450" rIns="90488" bIns="44450">
            <a:normAutofit/>
          </a:bodyPr>
          <a:lstStyle/>
          <a:p>
            <a:pPr algn="ctr"/>
            <a:r>
              <a:rPr lang="en-US" sz="4800" kern="1200" dirty="0">
                <a:effectLst/>
                <a:latin typeface="+mj-lt"/>
                <a:ea typeface="+mj-ea"/>
                <a:cs typeface="+mj-cs"/>
              </a:rPr>
              <a:t>What are we 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6CD87-BD75-45DD-B0DA-9495E1D60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63" y="1371600"/>
            <a:ext cx="4840584" cy="39087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1371600"/>
            <a:ext cx="38862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Learn basic map navigation</a:t>
            </a:r>
          </a:p>
          <a:p>
            <a:pPr marL="285750" marR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Map new Source Features &amp; EOs</a:t>
            </a:r>
          </a:p>
          <a:p>
            <a:pPr marL="285750" marR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Update an existing Source Feature &amp; EO record</a:t>
            </a:r>
          </a:p>
          <a:p>
            <a:pPr marL="285750" marR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Modify the spatial representation of an existing Source Feature and hence EO</a:t>
            </a:r>
          </a:p>
          <a:p>
            <a:pPr marL="285750" marR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More, as time allows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46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lIns="90488" tIns="44450" rIns="90488" bIns="44450">
            <a:normAutofit/>
          </a:bodyPr>
          <a:lstStyle/>
          <a:p>
            <a:pPr algn="ctr"/>
            <a:r>
              <a:rPr lang="en-US" sz="4800" kern="1200" dirty="0">
                <a:effectLst/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555935" y="1679538"/>
            <a:ext cx="8032130" cy="435451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+mn-lt"/>
              </a:rPr>
              <a:t>Each topic will be demonstrated, followed by hands-on exercises:</a:t>
            </a:r>
          </a:p>
          <a:p>
            <a:pPr marL="1485900" lvl="1" indent="-45720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+mn-lt"/>
              </a:rPr>
              <a:t>Map Resources</a:t>
            </a:r>
          </a:p>
          <a:p>
            <a:pPr marL="1485900" lvl="1" indent="-45720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+mn-lt"/>
              </a:rPr>
              <a:t>Map Navigation</a:t>
            </a:r>
          </a:p>
          <a:p>
            <a:pPr marL="1485900" lvl="1" indent="-45720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+mn-lt"/>
              </a:rPr>
              <a:t>Map Tools</a:t>
            </a:r>
          </a:p>
          <a:p>
            <a:pPr marL="1485900" lvl="1" indent="-45720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+mn-lt"/>
              </a:rPr>
              <a:t>Creating Source Features and EOs</a:t>
            </a:r>
          </a:p>
          <a:p>
            <a:pPr marL="1485900" lvl="1" indent="-457200" defTabSz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+mn-lt"/>
              </a:rPr>
              <a:t>If time allows…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00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DF5E535-6650-4219-8208-A3BD8A06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4800" spc="-20" dirty="0">
                <a:solidFill>
                  <a:schemeClr val="tx1"/>
                </a:solidFill>
                <a:effectLst/>
              </a:rPr>
              <a:t>Demo:</a:t>
            </a:r>
            <a:br>
              <a:rPr lang="en-US" sz="4800" spc="-20" dirty="0">
                <a:solidFill>
                  <a:schemeClr val="tx1"/>
                </a:solidFill>
                <a:effectLst/>
              </a:rPr>
            </a:br>
            <a:r>
              <a:rPr lang="en-US" sz="4800" spc="-20" dirty="0">
                <a:solidFill>
                  <a:schemeClr val="tx1"/>
                </a:solidFill>
                <a:effectLst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5417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90800"/>
            <a:ext cx="3200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3D80"/>
                </a:solidFill>
                <a:latin typeface="+mn-lt"/>
                <a:ea typeface="+mn-ea"/>
                <a:cs typeface="+mn-cs"/>
              </a:rPr>
              <a:t>Go to the </a:t>
            </a:r>
            <a:r>
              <a:rPr lang="en-US" kern="1200" dirty="0">
                <a:solidFill>
                  <a:srgbClr val="003D80"/>
                </a:solidFill>
                <a:latin typeface="+mn-lt"/>
                <a:ea typeface="+mn-ea"/>
                <a:cs typeface="+mn-cs"/>
                <a:hlinkClick r:id="rId3"/>
              </a:rPr>
              <a:t>Hands-On Training help topic</a:t>
            </a:r>
            <a:endParaRPr lang="en-US" kern="1200" dirty="0">
              <a:solidFill>
                <a:srgbClr val="003D80"/>
              </a:solidFill>
              <a:latin typeface="+mn-lt"/>
              <a:ea typeface="+mn-ea"/>
              <a:cs typeface="+mn-cs"/>
            </a:endParaRP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3D80"/>
                </a:solidFill>
                <a:latin typeface="+mn-lt"/>
                <a:ea typeface="+mn-ea"/>
                <a:cs typeface="+mn-cs"/>
              </a:rPr>
              <a:t>Access the Biotics Pilot by clicking the Biotics Instance link associated with your </a:t>
            </a:r>
            <a:r>
              <a:rPr lang="en-US" dirty="0">
                <a:solidFill>
                  <a:srgbClr val="003D80"/>
                </a:solidFill>
                <a:latin typeface="+mn-lt"/>
              </a:rPr>
              <a:t>name</a:t>
            </a:r>
            <a:endParaRPr lang="en-US" kern="1200" dirty="0">
              <a:solidFill>
                <a:srgbClr val="003D80"/>
              </a:solidFill>
              <a:latin typeface="+mn-lt"/>
              <a:ea typeface="+mn-ea"/>
              <a:cs typeface="+mn-cs"/>
            </a:endParaRP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3D80"/>
                </a:solidFill>
                <a:latin typeface="+mn-lt"/>
                <a:ea typeface="+mn-ea"/>
                <a:cs typeface="+mn-cs"/>
              </a:rPr>
              <a:t>Log in according to your credentials, provided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379AE31-A43B-4CF9-A8A6-FE78E874B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76200"/>
            <a:ext cx="4876800" cy="10223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effectLst/>
              </a:rPr>
              <a:t>Hands-On Training:</a:t>
            </a:r>
            <a:br>
              <a:rPr lang="en-US" sz="48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Login to the Biotics 5 Pilot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CEC34-0643-E164-E703-8FC3A60E6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99" y="1981200"/>
            <a:ext cx="550290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23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DF5E535-6650-4219-8208-A3BD8A06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4800" spc="-20" dirty="0">
                <a:solidFill>
                  <a:schemeClr val="tx1"/>
                </a:solidFill>
                <a:effectLst/>
              </a:rPr>
              <a:t>Demo:</a:t>
            </a:r>
            <a:br>
              <a:rPr lang="en-US" sz="4800" spc="-20" dirty="0">
                <a:solidFill>
                  <a:schemeClr val="tx1"/>
                </a:solidFill>
                <a:effectLst/>
              </a:rPr>
            </a:br>
            <a:r>
              <a:rPr lang="en-US" sz="4800" spc="-20" dirty="0">
                <a:solidFill>
                  <a:schemeClr val="tx1"/>
                </a:solidFill>
                <a:effectLst/>
              </a:rPr>
              <a:t>Map Resources</a:t>
            </a:r>
          </a:p>
        </p:txBody>
      </p:sp>
    </p:spTree>
    <p:extLst>
      <p:ext uri="{BB962C8B-B14F-4D97-AF65-F5344CB8AC3E}">
        <p14:creationId xmlns:p14="http://schemas.microsoft.com/office/powerpoint/2010/main" val="139488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9895C-E021-43C1-B062-3BD1C298D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70"/>
            <a:ext cx="8229600" cy="7175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effectLst/>
              </a:rPr>
              <a:t>Hands-On Training:</a:t>
            </a:r>
            <a:br>
              <a:rPr lang="en-US" sz="4800" dirty="0">
                <a:solidFill>
                  <a:schemeClr val="tx1"/>
                </a:solidFill>
                <a:effectLst/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Map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A598D-839C-4B0E-AB3A-B10A3E5CD85C}"/>
              </a:ext>
            </a:extLst>
          </p:cNvPr>
          <p:cNvSpPr/>
          <p:nvPr/>
        </p:nvSpPr>
        <p:spPr>
          <a:xfrm>
            <a:off x="228600" y="1447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 Resources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 </a:t>
            </a:r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Hands-On Training</a:t>
            </a:r>
            <a:endParaRPr lang="en-US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3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https://help.natureserve.org/biotics/#Training/Training_CMT.htm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F9006-4CDE-4DF8-B361-AA3890309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99" y="2734391"/>
            <a:ext cx="4114802" cy="37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DF5E535-6650-4219-8208-A3BD8A06E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4800" spc="-20" dirty="0">
                <a:solidFill>
                  <a:schemeClr val="tx1"/>
                </a:solidFill>
                <a:effectLst/>
              </a:rPr>
              <a:t>Demo:</a:t>
            </a:r>
            <a:br>
              <a:rPr lang="en-US" sz="4800" spc="-20" dirty="0">
                <a:solidFill>
                  <a:schemeClr val="tx1"/>
                </a:solidFill>
                <a:effectLst/>
              </a:rPr>
            </a:br>
            <a:r>
              <a:rPr lang="en-US" sz="4800" spc="-20" dirty="0">
                <a:solidFill>
                  <a:schemeClr val="tx1"/>
                </a:solidFill>
                <a:effectLst/>
              </a:rPr>
              <a:t>Map Navigation</a:t>
            </a:r>
          </a:p>
        </p:txBody>
      </p:sp>
    </p:spTree>
    <p:extLst>
      <p:ext uri="{BB962C8B-B14F-4D97-AF65-F5344CB8AC3E}">
        <p14:creationId xmlns:p14="http://schemas.microsoft.com/office/powerpoint/2010/main" val="109016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684C76-B2A2-4033-8CE6-E1890DBB6E94}"/>
              </a:ext>
            </a:extLst>
          </p:cNvPr>
          <p:cNvSpPr/>
          <p:nvPr/>
        </p:nvSpPr>
        <p:spPr>
          <a:xfrm>
            <a:off x="228600" y="1447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 Navigation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of the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Hands-On Training</a:t>
            </a:r>
            <a:endParaRPr lang="en-US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https://help.natureserve.org/biotics/#Training/Training_CMT.htm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DEF13A-C424-41AD-826D-046ECFF8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95600"/>
            <a:ext cx="5019675" cy="355282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890F9E4D-42B1-4C08-B461-732057FA8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70"/>
            <a:ext cx="8229600" cy="71755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effectLst/>
              </a:rPr>
              <a:t>Hands-On Training:</a:t>
            </a:r>
            <a:br>
              <a:rPr lang="en-US" sz="4800" dirty="0">
                <a:solidFill>
                  <a:schemeClr val="tx1"/>
                </a:solidFill>
                <a:effectLst/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Map Navigation</a:t>
            </a:r>
          </a:p>
        </p:txBody>
      </p:sp>
    </p:spTree>
    <p:extLst>
      <p:ext uri="{BB962C8B-B14F-4D97-AF65-F5344CB8AC3E}">
        <p14:creationId xmlns:p14="http://schemas.microsoft.com/office/powerpoint/2010/main" val="299316377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Serve_2021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Serve_2021" id="{39C0EBD9-346A-48E1-B255-37314C9ECC7A}" vid="{B1CBC353-5054-427F-8140-AC4F5701BEE1}"/>
    </a:ext>
  </a:extLst>
</a:theme>
</file>

<file path=ppt/theme/theme3.xml><?xml version="1.0" encoding="utf-8"?>
<a:theme xmlns:a="http://schemas.openxmlformats.org/drawingml/2006/main" name="1_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CB02E1979C241B1FBAEC28B4D5FA3" ma:contentTypeVersion="" ma:contentTypeDescription="Create a new document." ma:contentTypeScope="" ma:versionID="a89fab5f4bfd14f3081f0f3fdef7007b">
  <xsd:schema xmlns:xsd="http://www.w3.org/2001/XMLSchema" xmlns:xs="http://www.w3.org/2001/XMLSchema" xmlns:p="http://schemas.microsoft.com/office/2006/metadata/properties" xmlns:ns2="444c8752-afda-475e-a15b-f89632f1a50c" xmlns:ns3="2b670237-9e75-4275-9543-bde52900948d" targetNamespace="http://schemas.microsoft.com/office/2006/metadata/properties" ma:root="true" ma:fieldsID="6f58b76016b477df70568a744a921caf" ns2:_="" ns3:_="">
    <xsd:import namespace="444c8752-afda-475e-a15b-f89632f1a50c"/>
    <xsd:import namespace="2b670237-9e75-4275-9543-bde529009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8752-afda-475e-a15b-f89632f1a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3A2C1-CFEC-4EF5-A03D-33FB5156B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927C2-C8D5-42C6-8A51-429822E10D4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2a1d0ebd-2819-490c-8557-72c17d32e96e"/>
  </ds:schemaRefs>
</ds:datastoreItem>
</file>

<file path=customXml/itemProps3.xml><?xml version="1.0" encoding="utf-8"?>
<ds:datastoreItem xmlns:ds="http://schemas.openxmlformats.org/officeDocument/2006/customXml" ds:itemID="{31E15EB1-7C8B-4FCA-96EC-E9F3ABB201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9018</TotalTime>
  <Pages>33</Pages>
  <Words>513</Words>
  <Application>Microsoft Office PowerPoint</Application>
  <PresentationFormat>On-screen Show (4:3)</PresentationFormat>
  <Paragraphs>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Trebuchet MS</vt:lpstr>
      <vt:lpstr>Wingdings</vt:lpstr>
      <vt:lpstr>Quadrant</vt:lpstr>
      <vt:lpstr>NatureServe_2021</vt:lpstr>
      <vt:lpstr>1_Custom Design</vt:lpstr>
      <vt:lpstr>Mapping in Biotics   </vt:lpstr>
      <vt:lpstr>What are we doing?</vt:lpstr>
      <vt:lpstr>Agenda</vt:lpstr>
      <vt:lpstr>Demo: Basics</vt:lpstr>
      <vt:lpstr>Hands-On Training: Login to the Biotics 5 Pilot</vt:lpstr>
      <vt:lpstr>Demo: Map Resources</vt:lpstr>
      <vt:lpstr>Hands-On Training: Map Resources</vt:lpstr>
      <vt:lpstr>Demo: Map Navigation</vt:lpstr>
      <vt:lpstr>Hands-On Training: Map Navigation</vt:lpstr>
      <vt:lpstr>Demo: Map Tools</vt:lpstr>
      <vt:lpstr>Hands-On Training: Map Tools</vt:lpstr>
      <vt:lpstr>Creating SFs &amp; EOs: Overview</vt:lpstr>
      <vt:lpstr>Demo: Creating Source Features &amp; EOs</vt:lpstr>
      <vt:lpstr>Hands-On Training</vt:lpstr>
      <vt:lpstr>Hands-On Training</vt:lpstr>
      <vt:lpstr>Hands-On Training: Advanced</vt:lpstr>
      <vt:lpstr>Additional Training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Trends in Heritage Mapping</dc:title>
  <dc:creator>Jennifer Nichols</dc:creator>
  <dc:description>presentation for HDMS Project Group</dc:description>
  <cp:lastModifiedBy>Whitney Weber</cp:lastModifiedBy>
  <cp:revision>414</cp:revision>
  <cp:lastPrinted>2016-04-04T15:20:58Z</cp:lastPrinted>
  <dcterms:created xsi:type="dcterms:W3CDTF">2000-03-16T15:27:45Z</dcterms:created>
  <dcterms:modified xsi:type="dcterms:W3CDTF">2023-02-09T16:06:23Z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0x01010003ACB02E1979C241B1FBAEC28B4D5FA3</vt:lpwstr>
  </property>
  <property fmtid="{D5CDD505-2E9C-101B-9397-08002B2CF9AE}" pid="3" name="Order">
    <vt:r8>22348000</vt:r8>
  </property>
</Properties>
</file>