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sldIdLst>
    <p:sldId id="256" r:id="rId5"/>
    <p:sldId id="257" r:id="rId6"/>
    <p:sldId id="574" r:id="rId7"/>
    <p:sldId id="567" r:id="rId8"/>
    <p:sldId id="502" r:id="rId9"/>
    <p:sldId id="515" r:id="rId10"/>
    <p:sldId id="538" r:id="rId11"/>
    <p:sldId id="563" r:id="rId12"/>
    <p:sldId id="552" r:id="rId13"/>
    <p:sldId id="571" r:id="rId14"/>
    <p:sldId id="522" r:id="rId15"/>
    <p:sldId id="524" r:id="rId16"/>
    <p:sldId id="520" r:id="rId17"/>
    <p:sldId id="521" r:id="rId18"/>
    <p:sldId id="550" r:id="rId19"/>
    <p:sldId id="528" r:id="rId20"/>
    <p:sldId id="430" r:id="rId21"/>
    <p:sldId id="270" r:id="rId22"/>
    <p:sldId id="529" r:id="rId23"/>
    <p:sldId id="530" r:id="rId24"/>
    <p:sldId id="549" r:id="rId25"/>
    <p:sldId id="531" r:id="rId26"/>
    <p:sldId id="547" r:id="rId27"/>
    <p:sldId id="532" r:id="rId28"/>
    <p:sldId id="546" r:id="rId29"/>
    <p:sldId id="533" r:id="rId30"/>
    <p:sldId id="548" r:id="rId31"/>
    <p:sldId id="564" r:id="rId32"/>
    <p:sldId id="570" r:id="rId33"/>
    <p:sldId id="565" r:id="rId34"/>
    <p:sldId id="541" r:id="rId35"/>
    <p:sldId id="562" r:id="rId36"/>
    <p:sldId id="553" r:id="rId37"/>
    <p:sldId id="572" r:id="rId38"/>
    <p:sldId id="534" r:id="rId39"/>
    <p:sldId id="697" r:id="rId40"/>
    <p:sldId id="573" r:id="rId41"/>
    <p:sldId id="557" r:id="rId42"/>
    <p:sldId id="560" r:id="rId43"/>
    <p:sldId id="540" r:id="rId44"/>
    <p:sldId id="558" r:id="rId45"/>
    <p:sldId id="559" r:id="rId46"/>
    <p:sldId id="545" r:id="rId47"/>
    <p:sldId id="536" r:id="rId48"/>
    <p:sldId id="53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003D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2F2590-07C0-450A-A7DB-CEC050F86A05}" v="174" dt="2023-02-08T17:01:45.4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386" autoAdjust="0"/>
  </p:normalViewPr>
  <p:slideViewPr>
    <p:cSldViewPr snapToGrid="0">
      <p:cViewPr varScale="1">
        <p:scale>
          <a:sx n="64" d="100"/>
          <a:sy n="64" d="100"/>
        </p:scale>
        <p:origin x="1397" y="67"/>
      </p:cViewPr>
      <p:guideLst/>
    </p:cSldViewPr>
  </p:slideViewPr>
  <p:notesTextViewPr>
    <p:cViewPr>
      <p:scale>
        <a:sx n="1" d="1"/>
        <a:sy n="1" d="1"/>
      </p:scale>
      <p:origin x="0" y="0"/>
    </p:cViewPr>
  </p:notesTextViewPr>
  <p:sorterViewPr>
    <p:cViewPr>
      <p:scale>
        <a:sx n="100" d="100"/>
        <a:sy n="100" d="100"/>
      </p:scale>
      <p:origin x="0" y="-1176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ney Weber" userId="a8bb416d-e7f0-41fa-95e0-cb3470c131f0" providerId="ADAL" clId="{872F2590-07C0-450A-A7DB-CEC050F86A05}"/>
    <pc:docChg chg="undo custSel delSld modSld sldOrd">
      <pc:chgData name="Whitney Weber" userId="a8bb416d-e7f0-41fa-95e0-cb3470c131f0" providerId="ADAL" clId="{872F2590-07C0-450A-A7DB-CEC050F86A05}" dt="2023-02-08T17:35:12.587" v="3380" actId="20577"/>
      <pc:docMkLst>
        <pc:docMk/>
      </pc:docMkLst>
      <pc:sldChg chg="modSp mod">
        <pc:chgData name="Whitney Weber" userId="a8bb416d-e7f0-41fa-95e0-cb3470c131f0" providerId="ADAL" clId="{872F2590-07C0-450A-A7DB-CEC050F86A05}" dt="2023-02-06T19:51:01.319" v="15" actId="20577"/>
        <pc:sldMkLst>
          <pc:docMk/>
          <pc:sldMk cId="1512480140" sldId="257"/>
        </pc:sldMkLst>
        <pc:spChg chg="mod">
          <ac:chgData name="Whitney Weber" userId="a8bb416d-e7f0-41fa-95e0-cb3470c131f0" providerId="ADAL" clId="{872F2590-07C0-450A-A7DB-CEC050F86A05}" dt="2023-02-06T19:51:01.319" v="15" actId="20577"/>
          <ac:spMkLst>
            <pc:docMk/>
            <pc:sldMk cId="1512480140" sldId="257"/>
            <ac:spMk id="4" creationId="{74AC73EE-65E0-423A-A83C-6C0C489C295D}"/>
          </ac:spMkLst>
        </pc:spChg>
      </pc:sldChg>
      <pc:sldChg chg="addSp delSp modSp mod">
        <pc:chgData name="Whitney Weber" userId="a8bb416d-e7f0-41fa-95e0-cb3470c131f0" providerId="ADAL" clId="{872F2590-07C0-450A-A7DB-CEC050F86A05}" dt="2023-02-06T21:06:34.741" v="676" actId="1076"/>
        <pc:sldMkLst>
          <pc:docMk/>
          <pc:sldMk cId="0" sldId="270"/>
        </pc:sldMkLst>
        <pc:spChg chg="mod">
          <ac:chgData name="Whitney Weber" userId="a8bb416d-e7f0-41fa-95e0-cb3470c131f0" providerId="ADAL" clId="{872F2590-07C0-450A-A7DB-CEC050F86A05}" dt="2023-02-06T21:06:34.741" v="676" actId="1076"/>
          <ac:spMkLst>
            <pc:docMk/>
            <pc:sldMk cId="0" sldId="270"/>
            <ac:spMk id="24580" creationId="{AEDCC0F6-20BC-4E78-87C8-A7F230587F9A}"/>
          </ac:spMkLst>
        </pc:spChg>
        <pc:spChg chg="mod">
          <ac:chgData name="Whitney Weber" userId="a8bb416d-e7f0-41fa-95e0-cb3470c131f0" providerId="ADAL" clId="{872F2590-07C0-450A-A7DB-CEC050F86A05}" dt="2023-02-06T21:06:19.831" v="672" actId="1076"/>
          <ac:spMkLst>
            <pc:docMk/>
            <pc:sldMk cId="0" sldId="270"/>
            <ac:spMk id="139269" creationId="{A0E1BBE1-DCEB-4530-AA47-E3F76B6D4DD8}"/>
          </ac:spMkLst>
        </pc:spChg>
        <pc:picChg chg="add del mod">
          <ac:chgData name="Whitney Weber" userId="a8bb416d-e7f0-41fa-95e0-cb3470c131f0" providerId="ADAL" clId="{872F2590-07C0-450A-A7DB-CEC050F86A05}" dt="2023-02-06T21:06:24.816" v="675" actId="478"/>
          <ac:picMkLst>
            <pc:docMk/>
            <pc:sldMk cId="0" sldId="270"/>
            <ac:picMk id="2" creationId="{EC49D640-3EF4-2F25-BCF1-7BF1F3BA1D74}"/>
          </ac:picMkLst>
        </pc:picChg>
        <pc:picChg chg="add del mod">
          <ac:chgData name="Whitney Weber" userId="a8bb416d-e7f0-41fa-95e0-cb3470c131f0" providerId="ADAL" clId="{872F2590-07C0-450A-A7DB-CEC050F86A05}" dt="2023-02-06T21:06:19.551" v="671"/>
          <ac:picMkLst>
            <pc:docMk/>
            <pc:sldMk cId="0" sldId="270"/>
            <ac:picMk id="3" creationId="{16AF8DC4-15F6-96BC-CEAB-99CD09F673DB}"/>
          </ac:picMkLst>
        </pc:picChg>
      </pc:sldChg>
      <pc:sldChg chg="modNotesTx">
        <pc:chgData name="Whitney Weber" userId="a8bb416d-e7f0-41fa-95e0-cb3470c131f0" providerId="ADAL" clId="{872F2590-07C0-450A-A7DB-CEC050F86A05}" dt="2023-02-06T21:06:15.989" v="657" actId="20577"/>
        <pc:sldMkLst>
          <pc:docMk/>
          <pc:sldMk cId="0" sldId="430"/>
        </pc:sldMkLst>
      </pc:sldChg>
      <pc:sldChg chg="modSp mod">
        <pc:chgData name="Whitney Weber" userId="a8bb416d-e7f0-41fa-95e0-cb3470c131f0" providerId="ADAL" clId="{872F2590-07C0-450A-A7DB-CEC050F86A05}" dt="2023-02-07T13:46:19.734" v="1702" actId="20577"/>
        <pc:sldMkLst>
          <pc:docMk/>
          <pc:sldMk cId="0" sldId="502"/>
        </pc:sldMkLst>
        <pc:graphicFrameChg chg="modGraphic">
          <ac:chgData name="Whitney Weber" userId="a8bb416d-e7f0-41fa-95e0-cb3470c131f0" providerId="ADAL" clId="{872F2590-07C0-450A-A7DB-CEC050F86A05}" dt="2023-02-07T13:46:19.734" v="1702" actId="20577"/>
          <ac:graphicFrameMkLst>
            <pc:docMk/>
            <pc:sldMk cId="0" sldId="502"/>
            <ac:graphicFrameMk id="2" creationId="{06085384-5C14-4D9C-90D3-A77420EF6644}"/>
          </ac:graphicFrameMkLst>
        </pc:graphicFrameChg>
      </pc:sldChg>
      <pc:sldChg chg="modSp mod">
        <pc:chgData name="Whitney Weber" userId="a8bb416d-e7f0-41fa-95e0-cb3470c131f0" providerId="ADAL" clId="{872F2590-07C0-450A-A7DB-CEC050F86A05}" dt="2023-02-07T13:46:12.314" v="1700" actId="20577"/>
        <pc:sldMkLst>
          <pc:docMk/>
          <pc:sldMk cId="0" sldId="515"/>
        </pc:sldMkLst>
        <pc:spChg chg="mod">
          <ac:chgData name="Whitney Weber" userId="a8bb416d-e7f0-41fa-95e0-cb3470c131f0" providerId="ADAL" clId="{872F2590-07C0-450A-A7DB-CEC050F86A05}" dt="2023-02-07T13:46:12.314" v="1700" actId="20577"/>
          <ac:spMkLst>
            <pc:docMk/>
            <pc:sldMk cId="0" sldId="515"/>
            <ac:spMk id="22531" creationId="{74DB7771-9DBB-41F2-82A0-8D814221CAB3}"/>
          </ac:spMkLst>
        </pc:spChg>
      </pc:sldChg>
      <pc:sldChg chg="modSp mod modNotesTx">
        <pc:chgData name="Whitney Weber" userId="a8bb416d-e7f0-41fa-95e0-cb3470c131f0" providerId="ADAL" clId="{872F2590-07C0-450A-A7DB-CEC050F86A05}" dt="2023-02-06T20:48:19.281" v="160" actId="20577"/>
        <pc:sldMkLst>
          <pc:docMk/>
          <pc:sldMk cId="0" sldId="520"/>
        </pc:sldMkLst>
        <pc:spChg chg="mod">
          <ac:chgData name="Whitney Weber" userId="a8bb416d-e7f0-41fa-95e0-cb3470c131f0" providerId="ADAL" clId="{872F2590-07C0-450A-A7DB-CEC050F86A05}" dt="2023-02-06T20:47:48.855" v="145" actId="122"/>
          <ac:spMkLst>
            <pc:docMk/>
            <pc:sldMk cId="0" sldId="520"/>
            <ac:spMk id="13315" creationId="{28B132BB-ED7B-4509-AB1E-1E538BBB2EC1}"/>
          </ac:spMkLst>
        </pc:spChg>
      </pc:sldChg>
      <pc:sldChg chg="modSp mod modNotesTx">
        <pc:chgData name="Whitney Weber" userId="a8bb416d-e7f0-41fa-95e0-cb3470c131f0" providerId="ADAL" clId="{872F2590-07C0-450A-A7DB-CEC050F86A05}" dt="2023-02-06T20:53:10.847" v="456" actId="27636"/>
        <pc:sldMkLst>
          <pc:docMk/>
          <pc:sldMk cId="0" sldId="521"/>
        </pc:sldMkLst>
        <pc:spChg chg="mod">
          <ac:chgData name="Whitney Weber" userId="a8bb416d-e7f0-41fa-95e0-cb3470c131f0" providerId="ADAL" clId="{872F2590-07C0-450A-A7DB-CEC050F86A05}" dt="2023-02-06T20:53:10.847" v="456" actId="27636"/>
          <ac:spMkLst>
            <pc:docMk/>
            <pc:sldMk cId="0" sldId="521"/>
            <ac:spMk id="6" creationId="{25A83FEA-B57B-4EA0-A8C6-8FE0FC103836}"/>
          </ac:spMkLst>
        </pc:spChg>
        <pc:graphicFrameChg chg="mod">
          <ac:chgData name="Whitney Weber" userId="a8bb416d-e7f0-41fa-95e0-cb3470c131f0" providerId="ADAL" clId="{872F2590-07C0-450A-A7DB-CEC050F86A05}" dt="2023-02-06T20:51:36.267" v="426" actId="1036"/>
          <ac:graphicFrameMkLst>
            <pc:docMk/>
            <pc:sldMk cId="0" sldId="521"/>
            <ac:graphicFrameMk id="2" creationId="{45ECB482-79A1-4B05-A175-FB425EAFCAEF}"/>
          </ac:graphicFrameMkLst>
        </pc:graphicFrameChg>
      </pc:sldChg>
      <pc:sldChg chg="modSp mod modNotesTx">
        <pc:chgData name="Whitney Weber" userId="a8bb416d-e7f0-41fa-95e0-cb3470c131f0" providerId="ADAL" clId="{872F2590-07C0-450A-A7DB-CEC050F86A05}" dt="2023-02-08T16:44:43.282" v="2633" actId="20577"/>
        <pc:sldMkLst>
          <pc:docMk/>
          <pc:sldMk cId="0" sldId="524"/>
        </pc:sldMkLst>
        <pc:spChg chg="mod">
          <ac:chgData name="Whitney Weber" userId="a8bb416d-e7f0-41fa-95e0-cb3470c131f0" providerId="ADAL" clId="{872F2590-07C0-450A-A7DB-CEC050F86A05}" dt="2023-02-08T16:44:43.282" v="2633" actId="20577"/>
          <ac:spMkLst>
            <pc:docMk/>
            <pc:sldMk cId="0" sldId="524"/>
            <ac:spMk id="6" creationId="{F33E21F2-4280-4290-8565-A047F0C94B81}"/>
          </ac:spMkLst>
        </pc:spChg>
      </pc:sldChg>
      <pc:sldChg chg="modNotesTx">
        <pc:chgData name="Whitney Weber" userId="a8bb416d-e7f0-41fa-95e0-cb3470c131f0" providerId="ADAL" clId="{872F2590-07C0-450A-A7DB-CEC050F86A05}" dt="2023-02-06T20:55:36.448" v="505" actId="20577"/>
        <pc:sldMkLst>
          <pc:docMk/>
          <pc:sldMk cId="0" sldId="528"/>
        </pc:sldMkLst>
      </pc:sldChg>
      <pc:sldChg chg="modSp mod">
        <pc:chgData name="Whitney Weber" userId="a8bb416d-e7f0-41fa-95e0-cb3470c131f0" providerId="ADAL" clId="{872F2590-07C0-450A-A7DB-CEC050F86A05}" dt="2023-02-08T16:59:39.468" v="2764" actId="1035"/>
        <pc:sldMkLst>
          <pc:docMk/>
          <pc:sldMk cId="0" sldId="530"/>
        </pc:sldMkLst>
        <pc:spChg chg="mod">
          <ac:chgData name="Whitney Weber" userId="a8bb416d-e7f0-41fa-95e0-cb3470c131f0" providerId="ADAL" clId="{872F2590-07C0-450A-A7DB-CEC050F86A05}" dt="2023-02-08T16:59:39.468" v="2764" actId="1035"/>
          <ac:spMkLst>
            <pc:docMk/>
            <pc:sldMk cId="0" sldId="530"/>
            <ac:spMk id="10" creationId="{6573E427-47CF-4631-B73D-B7EA481A4618}"/>
          </ac:spMkLst>
        </pc:spChg>
      </pc:sldChg>
      <pc:sldChg chg="modSp mod">
        <pc:chgData name="Whitney Weber" userId="a8bb416d-e7f0-41fa-95e0-cb3470c131f0" providerId="ADAL" clId="{872F2590-07C0-450A-A7DB-CEC050F86A05}" dt="2023-02-08T17:03:06.624" v="2785" actId="12788"/>
        <pc:sldMkLst>
          <pc:docMk/>
          <pc:sldMk cId="0" sldId="531"/>
        </pc:sldMkLst>
        <pc:spChg chg="mod">
          <ac:chgData name="Whitney Weber" userId="a8bb416d-e7f0-41fa-95e0-cb3470c131f0" providerId="ADAL" clId="{872F2590-07C0-450A-A7DB-CEC050F86A05}" dt="2023-02-08T17:03:06.624" v="2785" actId="12788"/>
          <ac:spMkLst>
            <pc:docMk/>
            <pc:sldMk cId="0" sldId="531"/>
            <ac:spMk id="6" creationId="{1C61434E-97C5-40DB-8097-5258AB4D5E58}"/>
          </ac:spMkLst>
        </pc:spChg>
      </pc:sldChg>
      <pc:sldChg chg="modSp mod">
        <pc:chgData name="Whitney Weber" userId="a8bb416d-e7f0-41fa-95e0-cb3470c131f0" providerId="ADAL" clId="{872F2590-07C0-450A-A7DB-CEC050F86A05}" dt="2023-02-08T16:58:06.499" v="2738" actId="6549"/>
        <pc:sldMkLst>
          <pc:docMk/>
          <pc:sldMk cId="0" sldId="532"/>
        </pc:sldMkLst>
        <pc:spChg chg="mod">
          <ac:chgData name="Whitney Weber" userId="a8bb416d-e7f0-41fa-95e0-cb3470c131f0" providerId="ADAL" clId="{872F2590-07C0-450A-A7DB-CEC050F86A05}" dt="2023-02-08T16:58:06.499" v="2738" actId="6549"/>
          <ac:spMkLst>
            <pc:docMk/>
            <pc:sldMk cId="0" sldId="532"/>
            <ac:spMk id="151556" creationId="{0D8C85C0-F069-44E4-ACAD-6C4153282DED}"/>
          </ac:spMkLst>
        </pc:spChg>
      </pc:sldChg>
      <pc:sldChg chg="modSp mod">
        <pc:chgData name="Whitney Weber" userId="a8bb416d-e7f0-41fa-95e0-cb3470c131f0" providerId="ADAL" clId="{872F2590-07C0-450A-A7DB-CEC050F86A05}" dt="2023-02-08T17:01:45.432" v="2774" actId="12788"/>
        <pc:sldMkLst>
          <pc:docMk/>
          <pc:sldMk cId="0" sldId="533"/>
        </pc:sldMkLst>
        <pc:spChg chg="mod">
          <ac:chgData name="Whitney Weber" userId="a8bb416d-e7f0-41fa-95e0-cb3470c131f0" providerId="ADAL" clId="{872F2590-07C0-450A-A7DB-CEC050F86A05}" dt="2023-02-08T17:01:45.432" v="2774" actId="12788"/>
          <ac:spMkLst>
            <pc:docMk/>
            <pc:sldMk cId="0" sldId="533"/>
            <ac:spMk id="155652" creationId="{F28124FB-6BCD-49B5-A98C-9FFFC41F5EC4}"/>
          </ac:spMkLst>
        </pc:spChg>
      </pc:sldChg>
      <pc:sldChg chg="ord modNotesTx">
        <pc:chgData name="Whitney Weber" userId="a8bb416d-e7f0-41fa-95e0-cb3470c131f0" providerId="ADAL" clId="{872F2590-07C0-450A-A7DB-CEC050F86A05}" dt="2023-02-07T13:52:12.181" v="1854" actId="20577"/>
        <pc:sldMkLst>
          <pc:docMk/>
          <pc:sldMk cId="0" sldId="534"/>
        </pc:sldMkLst>
      </pc:sldChg>
      <pc:sldChg chg="delSp modSp mod">
        <pc:chgData name="Whitney Weber" userId="a8bb416d-e7f0-41fa-95e0-cb3470c131f0" providerId="ADAL" clId="{872F2590-07C0-450A-A7DB-CEC050F86A05}" dt="2023-02-07T15:28:13.184" v="2566" actId="1076"/>
        <pc:sldMkLst>
          <pc:docMk/>
          <pc:sldMk cId="0" sldId="537"/>
        </pc:sldMkLst>
        <pc:spChg chg="del mod">
          <ac:chgData name="Whitney Weber" userId="a8bb416d-e7f0-41fa-95e0-cb3470c131f0" providerId="ADAL" clId="{872F2590-07C0-450A-A7DB-CEC050F86A05}" dt="2023-02-07T15:27:29.062" v="2555" actId="478"/>
          <ac:spMkLst>
            <pc:docMk/>
            <pc:sldMk cId="0" sldId="537"/>
            <ac:spMk id="3" creationId="{F5B5704D-D37D-4665-8C05-A42F31EADC1B}"/>
          </ac:spMkLst>
        </pc:spChg>
        <pc:spChg chg="mod">
          <ac:chgData name="Whitney Weber" userId="a8bb416d-e7f0-41fa-95e0-cb3470c131f0" providerId="ADAL" clId="{872F2590-07C0-450A-A7DB-CEC050F86A05}" dt="2023-02-07T15:28:13.184" v="2566" actId="1076"/>
          <ac:spMkLst>
            <pc:docMk/>
            <pc:sldMk cId="0" sldId="537"/>
            <ac:spMk id="5" creationId="{3498EB1A-74CA-4EB7-B8AA-6817BBCF82E1}"/>
          </ac:spMkLst>
        </pc:spChg>
        <pc:spChg chg="del mod">
          <ac:chgData name="Whitney Weber" userId="a8bb416d-e7f0-41fa-95e0-cb3470c131f0" providerId="ADAL" clId="{872F2590-07C0-450A-A7DB-CEC050F86A05}" dt="2023-02-07T15:27:37.667" v="2558" actId="478"/>
          <ac:spMkLst>
            <pc:docMk/>
            <pc:sldMk cId="0" sldId="537"/>
            <ac:spMk id="6" creationId="{F05BECFD-62F1-4764-981C-C7233EFF3AD8}"/>
          </ac:spMkLst>
        </pc:spChg>
      </pc:sldChg>
      <pc:sldChg chg="modSp mod">
        <pc:chgData name="Whitney Weber" userId="a8bb416d-e7f0-41fa-95e0-cb3470c131f0" providerId="ADAL" clId="{872F2590-07C0-450A-A7DB-CEC050F86A05}" dt="2023-02-07T13:46:08.450" v="1698" actId="20577"/>
        <pc:sldMkLst>
          <pc:docMk/>
          <pc:sldMk cId="0" sldId="538"/>
        </pc:sldMkLst>
        <pc:spChg chg="mod">
          <ac:chgData name="Whitney Weber" userId="a8bb416d-e7f0-41fa-95e0-cb3470c131f0" providerId="ADAL" clId="{872F2590-07C0-450A-A7DB-CEC050F86A05}" dt="2023-02-07T13:46:08.450" v="1698" actId="20577"/>
          <ac:spMkLst>
            <pc:docMk/>
            <pc:sldMk cId="0" sldId="538"/>
            <ac:spMk id="22531" creationId="{17B3DE98-9E97-4FC2-825E-FE722BA58E2C}"/>
          </ac:spMkLst>
        </pc:spChg>
      </pc:sldChg>
      <pc:sldChg chg="modNotesTx">
        <pc:chgData name="Whitney Weber" userId="a8bb416d-e7f0-41fa-95e0-cb3470c131f0" providerId="ADAL" clId="{872F2590-07C0-450A-A7DB-CEC050F86A05}" dt="2023-02-08T17:26:43.456" v="3360" actId="20577"/>
        <pc:sldMkLst>
          <pc:docMk/>
          <pc:sldMk cId="0" sldId="541"/>
        </pc:sldMkLst>
      </pc:sldChg>
      <pc:sldChg chg="modNotesTx">
        <pc:chgData name="Whitney Weber" userId="a8bb416d-e7f0-41fa-95e0-cb3470c131f0" providerId="ADAL" clId="{872F2590-07C0-450A-A7DB-CEC050F86A05}" dt="2023-02-08T17:24:04.332" v="3266" actId="5793"/>
        <pc:sldMkLst>
          <pc:docMk/>
          <pc:sldMk cId="0" sldId="548"/>
        </pc:sldMkLst>
      </pc:sldChg>
      <pc:sldChg chg="modSp mod">
        <pc:chgData name="Whitney Weber" userId="a8bb416d-e7f0-41fa-95e0-cb3470c131f0" providerId="ADAL" clId="{872F2590-07C0-450A-A7DB-CEC050F86A05}" dt="2023-02-08T16:48:18.807" v="2659" actId="20577"/>
        <pc:sldMkLst>
          <pc:docMk/>
          <pc:sldMk cId="0" sldId="550"/>
        </pc:sldMkLst>
        <pc:spChg chg="mod">
          <ac:chgData name="Whitney Weber" userId="a8bb416d-e7f0-41fa-95e0-cb3470c131f0" providerId="ADAL" clId="{872F2590-07C0-450A-A7DB-CEC050F86A05}" dt="2023-02-08T16:48:18.807" v="2659" actId="20577"/>
          <ac:spMkLst>
            <pc:docMk/>
            <pc:sldMk cId="0" sldId="550"/>
            <ac:spMk id="7" creationId="{A1923DD1-D80E-46E9-B35E-29B982AC73B4}"/>
          </ac:spMkLst>
        </pc:spChg>
      </pc:sldChg>
      <pc:sldChg chg="modSp mod">
        <pc:chgData name="Whitney Weber" userId="a8bb416d-e7f0-41fa-95e0-cb3470c131f0" providerId="ADAL" clId="{872F2590-07C0-450A-A7DB-CEC050F86A05}" dt="2023-02-08T17:35:12.587" v="3380" actId="20577"/>
        <pc:sldMkLst>
          <pc:docMk/>
          <pc:sldMk cId="0" sldId="557"/>
        </pc:sldMkLst>
        <pc:spChg chg="mod">
          <ac:chgData name="Whitney Weber" userId="a8bb416d-e7f0-41fa-95e0-cb3470c131f0" providerId="ADAL" clId="{872F2590-07C0-450A-A7DB-CEC050F86A05}" dt="2023-02-08T17:35:12.587" v="3380" actId="20577"/>
          <ac:spMkLst>
            <pc:docMk/>
            <pc:sldMk cId="0" sldId="557"/>
            <ac:spMk id="179204" creationId="{69B28126-F384-4979-9BC3-301A5280E59E}"/>
          </ac:spMkLst>
        </pc:spChg>
      </pc:sldChg>
      <pc:sldChg chg="addSp delSp modSp mod modNotesTx">
        <pc:chgData name="Whitney Weber" userId="a8bb416d-e7f0-41fa-95e0-cb3470c131f0" providerId="ADAL" clId="{872F2590-07C0-450A-A7DB-CEC050F86A05}" dt="2023-02-07T15:24:32.339" v="2547" actId="164"/>
        <pc:sldMkLst>
          <pc:docMk/>
          <pc:sldMk cId="0" sldId="558"/>
        </pc:sldMkLst>
        <pc:spChg chg="add mod">
          <ac:chgData name="Whitney Weber" userId="a8bb416d-e7f0-41fa-95e0-cb3470c131f0" providerId="ADAL" clId="{872F2590-07C0-450A-A7DB-CEC050F86A05}" dt="2023-02-07T14:41:57.176" v="2408" actId="164"/>
          <ac:spMkLst>
            <pc:docMk/>
            <pc:sldMk cId="0" sldId="558"/>
            <ac:spMk id="2" creationId="{F05C6BE5-A6E2-7902-E107-FF097FF99F83}"/>
          </ac:spMkLst>
        </pc:spChg>
        <pc:spChg chg="add mod">
          <ac:chgData name="Whitney Weber" userId="a8bb416d-e7f0-41fa-95e0-cb3470c131f0" providerId="ADAL" clId="{872F2590-07C0-450A-A7DB-CEC050F86A05}" dt="2023-02-07T14:42:08.811" v="2409" actId="164"/>
          <ac:spMkLst>
            <pc:docMk/>
            <pc:sldMk cId="0" sldId="558"/>
            <ac:spMk id="3" creationId="{93F616C0-470D-14AD-853A-C65EACAC0BA5}"/>
          </ac:spMkLst>
        </pc:spChg>
        <pc:spChg chg="add mod">
          <ac:chgData name="Whitney Weber" userId="a8bb416d-e7f0-41fa-95e0-cb3470c131f0" providerId="ADAL" clId="{872F2590-07C0-450A-A7DB-CEC050F86A05}" dt="2023-02-07T14:42:16.347" v="2410" actId="164"/>
          <ac:spMkLst>
            <pc:docMk/>
            <pc:sldMk cId="0" sldId="558"/>
            <ac:spMk id="4" creationId="{F63D10C6-4107-95DF-6AFA-733C635B8130}"/>
          </ac:spMkLst>
        </pc:spChg>
        <pc:spChg chg="add mod">
          <ac:chgData name="Whitney Weber" userId="a8bb416d-e7f0-41fa-95e0-cb3470c131f0" providerId="ADAL" clId="{872F2590-07C0-450A-A7DB-CEC050F86A05}" dt="2023-02-07T14:41:57.176" v="2408" actId="164"/>
          <ac:spMkLst>
            <pc:docMk/>
            <pc:sldMk cId="0" sldId="558"/>
            <ac:spMk id="5" creationId="{46220AE8-2D44-0E90-7196-F9EEFFA92F42}"/>
          </ac:spMkLst>
        </pc:spChg>
        <pc:spChg chg="add mod">
          <ac:chgData name="Whitney Weber" userId="a8bb416d-e7f0-41fa-95e0-cb3470c131f0" providerId="ADAL" clId="{872F2590-07C0-450A-A7DB-CEC050F86A05}" dt="2023-02-07T14:42:08.811" v="2409" actId="164"/>
          <ac:spMkLst>
            <pc:docMk/>
            <pc:sldMk cId="0" sldId="558"/>
            <ac:spMk id="6" creationId="{74B5FF5D-A812-3970-EA49-41094F536615}"/>
          </ac:spMkLst>
        </pc:spChg>
        <pc:spChg chg="add mod">
          <ac:chgData name="Whitney Weber" userId="a8bb416d-e7f0-41fa-95e0-cb3470c131f0" providerId="ADAL" clId="{872F2590-07C0-450A-A7DB-CEC050F86A05}" dt="2023-02-07T14:43:12.643" v="2415" actId="20577"/>
          <ac:spMkLst>
            <pc:docMk/>
            <pc:sldMk cId="0" sldId="558"/>
            <ac:spMk id="7" creationId="{A501C4A0-61C3-9829-3FE0-B3962138A77F}"/>
          </ac:spMkLst>
        </pc:spChg>
        <pc:spChg chg="add mod">
          <ac:chgData name="Whitney Weber" userId="a8bb416d-e7f0-41fa-95e0-cb3470c131f0" providerId="ADAL" clId="{872F2590-07C0-450A-A7DB-CEC050F86A05}" dt="2023-02-07T14:48:33.597" v="2475" actId="164"/>
          <ac:spMkLst>
            <pc:docMk/>
            <pc:sldMk cId="0" sldId="558"/>
            <ac:spMk id="12" creationId="{F3C63ACE-3A4B-B4C0-CDB7-1E1DE9060A41}"/>
          </ac:spMkLst>
        </pc:spChg>
        <pc:spChg chg="add mod">
          <ac:chgData name="Whitney Weber" userId="a8bb416d-e7f0-41fa-95e0-cb3470c131f0" providerId="ADAL" clId="{872F2590-07C0-450A-A7DB-CEC050F86A05}" dt="2023-02-07T14:48:18.422" v="2473" actId="164"/>
          <ac:spMkLst>
            <pc:docMk/>
            <pc:sldMk cId="0" sldId="558"/>
            <ac:spMk id="13" creationId="{7F673EB8-1048-1F3F-1D14-FF1F2DF61EE2}"/>
          </ac:spMkLst>
        </pc:spChg>
        <pc:spChg chg="add mod">
          <ac:chgData name="Whitney Weber" userId="a8bb416d-e7f0-41fa-95e0-cb3470c131f0" providerId="ADAL" clId="{872F2590-07C0-450A-A7DB-CEC050F86A05}" dt="2023-02-07T15:24:32.339" v="2547" actId="164"/>
          <ac:spMkLst>
            <pc:docMk/>
            <pc:sldMk cId="0" sldId="558"/>
            <ac:spMk id="16" creationId="{D72EDECE-597A-6A80-8DA3-4C4743A1848A}"/>
          </ac:spMkLst>
        </pc:spChg>
        <pc:spChg chg="add mod">
          <ac:chgData name="Whitney Weber" userId="a8bb416d-e7f0-41fa-95e0-cb3470c131f0" providerId="ADAL" clId="{872F2590-07C0-450A-A7DB-CEC050F86A05}" dt="2023-02-07T15:24:32.339" v="2547" actId="164"/>
          <ac:spMkLst>
            <pc:docMk/>
            <pc:sldMk cId="0" sldId="558"/>
            <ac:spMk id="17" creationId="{C3103C2A-84B7-85C1-351C-5F02D9557CD5}"/>
          </ac:spMkLst>
        </pc:spChg>
        <pc:spChg chg="mod">
          <ac:chgData name="Whitney Weber" userId="a8bb416d-e7f0-41fa-95e0-cb3470c131f0" providerId="ADAL" clId="{872F2590-07C0-450A-A7DB-CEC050F86A05}" dt="2023-02-07T14:48:18.422" v="2473" actId="164"/>
          <ac:spMkLst>
            <pc:docMk/>
            <pc:sldMk cId="0" sldId="558"/>
            <ac:spMk id="185348" creationId="{322443B2-64F0-4A65-8821-56186255126D}"/>
          </ac:spMkLst>
        </pc:spChg>
        <pc:spChg chg="mod topLvl">
          <ac:chgData name="Whitney Weber" userId="a8bb416d-e7f0-41fa-95e0-cb3470c131f0" providerId="ADAL" clId="{872F2590-07C0-450A-A7DB-CEC050F86A05}" dt="2023-02-07T14:48:33.597" v="2475" actId="164"/>
          <ac:spMkLst>
            <pc:docMk/>
            <pc:sldMk cId="0" sldId="558"/>
            <ac:spMk id="185354" creationId="{859CB37F-EC3D-47B0-9D57-075092BBF955}"/>
          </ac:spMkLst>
        </pc:spChg>
        <pc:spChg chg="mod">
          <ac:chgData name="Whitney Weber" userId="a8bb416d-e7f0-41fa-95e0-cb3470c131f0" providerId="ADAL" clId="{872F2590-07C0-450A-A7DB-CEC050F86A05}" dt="2023-02-07T14:47:44.447" v="2468" actId="1076"/>
          <ac:spMkLst>
            <pc:docMk/>
            <pc:sldMk cId="0" sldId="558"/>
            <ac:spMk id="185355" creationId="{375B0746-DF55-43E8-A602-2E302A927710}"/>
          </ac:spMkLst>
        </pc:spChg>
        <pc:spChg chg="mod">
          <ac:chgData name="Whitney Weber" userId="a8bb416d-e7f0-41fa-95e0-cb3470c131f0" providerId="ADAL" clId="{872F2590-07C0-450A-A7DB-CEC050F86A05}" dt="2023-02-07T14:47:44.447" v="2468" actId="1076"/>
          <ac:spMkLst>
            <pc:docMk/>
            <pc:sldMk cId="0" sldId="558"/>
            <ac:spMk id="185356" creationId="{C5EE62DA-29D7-4C2D-883A-D3649E2E808B}"/>
          </ac:spMkLst>
        </pc:spChg>
        <pc:spChg chg="mod">
          <ac:chgData name="Whitney Weber" userId="a8bb416d-e7f0-41fa-95e0-cb3470c131f0" providerId="ADAL" clId="{872F2590-07C0-450A-A7DB-CEC050F86A05}" dt="2023-02-07T14:37:20.165" v="2272" actId="1076"/>
          <ac:spMkLst>
            <pc:docMk/>
            <pc:sldMk cId="0" sldId="558"/>
            <ac:spMk id="185357" creationId="{3E52786B-2E48-4C09-A28F-DA4C636CDDD5}"/>
          </ac:spMkLst>
        </pc:spChg>
        <pc:spChg chg="mod">
          <ac:chgData name="Whitney Weber" userId="a8bb416d-e7f0-41fa-95e0-cb3470c131f0" providerId="ADAL" clId="{872F2590-07C0-450A-A7DB-CEC050F86A05}" dt="2023-02-07T14:37:20.165" v="2272" actId="1076"/>
          <ac:spMkLst>
            <pc:docMk/>
            <pc:sldMk cId="0" sldId="558"/>
            <ac:spMk id="185358" creationId="{5E47F9A7-1AB8-45DF-8A90-C24C3422691B}"/>
          </ac:spMkLst>
        </pc:spChg>
        <pc:grpChg chg="add mod">
          <ac:chgData name="Whitney Weber" userId="a8bb416d-e7f0-41fa-95e0-cb3470c131f0" providerId="ADAL" clId="{872F2590-07C0-450A-A7DB-CEC050F86A05}" dt="2023-02-07T14:43:22.609" v="2416" actId="164"/>
          <ac:grpSpMkLst>
            <pc:docMk/>
            <pc:sldMk cId="0" sldId="558"/>
            <ac:grpSpMk id="8" creationId="{44DEEBE0-814F-0C6C-2161-06E4700CD07F}"/>
          </ac:grpSpMkLst>
        </pc:grpChg>
        <pc:grpChg chg="add mod">
          <ac:chgData name="Whitney Weber" userId="a8bb416d-e7f0-41fa-95e0-cb3470c131f0" providerId="ADAL" clId="{872F2590-07C0-450A-A7DB-CEC050F86A05}" dt="2023-02-07T14:43:22.609" v="2416" actId="164"/>
          <ac:grpSpMkLst>
            <pc:docMk/>
            <pc:sldMk cId="0" sldId="558"/>
            <ac:grpSpMk id="9" creationId="{C6A22811-364D-879C-8238-A306A661FC6F}"/>
          </ac:grpSpMkLst>
        </pc:grpChg>
        <pc:grpChg chg="add mod">
          <ac:chgData name="Whitney Weber" userId="a8bb416d-e7f0-41fa-95e0-cb3470c131f0" providerId="ADAL" clId="{872F2590-07C0-450A-A7DB-CEC050F86A05}" dt="2023-02-07T14:43:22.609" v="2416" actId="164"/>
          <ac:grpSpMkLst>
            <pc:docMk/>
            <pc:sldMk cId="0" sldId="558"/>
            <ac:grpSpMk id="10" creationId="{0B6E55D0-5C84-7BB1-C0C7-30A5145DE697}"/>
          </ac:grpSpMkLst>
        </pc:grpChg>
        <pc:grpChg chg="add mod">
          <ac:chgData name="Whitney Weber" userId="a8bb416d-e7f0-41fa-95e0-cb3470c131f0" providerId="ADAL" clId="{872F2590-07C0-450A-A7DB-CEC050F86A05}" dt="2023-02-07T15:24:32.339" v="2547" actId="164"/>
          <ac:grpSpMkLst>
            <pc:docMk/>
            <pc:sldMk cId="0" sldId="558"/>
            <ac:grpSpMk id="11" creationId="{6A50346B-D1FC-CA52-C9B1-180A213DCCDD}"/>
          </ac:grpSpMkLst>
        </pc:grpChg>
        <pc:grpChg chg="add mod">
          <ac:chgData name="Whitney Weber" userId="a8bb416d-e7f0-41fa-95e0-cb3470c131f0" providerId="ADAL" clId="{872F2590-07C0-450A-A7DB-CEC050F86A05}" dt="2023-02-07T14:48:18.422" v="2473" actId="164"/>
          <ac:grpSpMkLst>
            <pc:docMk/>
            <pc:sldMk cId="0" sldId="558"/>
            <ac:grpSpMk id="14" creationId="{F18525BC-9B40-57A5-2E0F-F47E69A5C6FF}"/>
          </ac:grpSpMkLst>
        </pc:grpChg>
        <pc:grpChg chg="add mod">
          <ac:chgData name="Whitney Weber" userId="a8bb416d-e7f0-41fa-95e0-cb3470c131f0" providerId="ADAL" clId="{872F2590-07C0-450A-A7DB-CEC050F86A05}" dt="2023-02-07T14:48:40.158" v="2476" actId="166"/>
          <ac:grpSpMkLst>
            <pc:docMk/>
            <pc:sldMk cId="0" sldId="558"/>
            <ac:grpSpMk id="15" creationId="{A441D642-D4F1-55A1-74BE-7AF6C9248320}"/>
          </ac:grpSpMkLst>
        </pc:grpChg>
        <pc:grpChg chg="add mod">
          <ac:chgData name="Whitney Weber" userId="a8bb416d-e7f0-41fa-95e0-cb3470c131f0" providerId="ADAL" clId="{872F2590-07C0-450A-A7DB-CEC050F86A05}" dt="2023-02-07T15:24:32.339" v="2547" actId="164"/>
          <ac:grpSpMkLst>
            <pc:docMk/>
            <pc:sldMk cId="0" sldId="558"/>
            <ac:grpSpMk id="18" creationId="{7584C3CD-58F6-904C-CA6F-B08DDD1E86EA}"/>
          </ac:grpSpMkLst>
        </pc:grpChg>
        <pc:grpChg chg="mod">
          <ac:chgData name="Whitney Weber" userId="a8bb416d-e7f0-41fa-95e0-cb3470c131f0" providerId="ADAL" clId="{872F2590-07C0-450A-A7DB-CEC050F86A05}" dt="2023-02-07T14:37:20.165" v="2272" actId="1076"/>
          <ac:grpSpMkLst>
            <pc:docMk/>
            <pc:sldMk cId="0" sldId="558"/>
            <ac:grpSpMk id="185349" creationId="{6DA9F7AD-20D3-4384-81F8-1ADF139F706E}"/>
          </ac:grpSpMkLst>
        </pc:grpChg>
        <pc:grpChg chg="del mod">
          <ac:chgData name="Whitney Weber" userId="a8bb416d-e7f0-41fa-95e0-cb3470c131f0" providerId="ADAL" clId="{872F2590-07C0-450A-A7DB-CEC050F86A05}" dt="2023-02-07T14:36:15.580" v="2248" actId="165"/>
          <ac:grpSpMkLst>
            <pc:docMk/>
            <pc:sldMk cId="0" sldId="558"/>
            <ac:grpSpMk id="185350" creationId="{CBFC9F87-044E-4DE1-A195-841EE959D556}"/>
          </ac:grpSpMkLst>
        </pc:grpChg>
        <pc:grpChg chg="mod topLvl">
          <ac:chgData name="Whitney Weber" userId="a8bb416d-e7f0-41fa-95e0-cb3470c131f0" providerId="ADAL" clId="{872F2590-07C0-450A-A7DB-CEC050F86A05}" dt="2023-02-07T14:47:44.447" v="2468" actId="1076"/>
          <ac:grpSpMkLst>
            <pc:docMk/>
            <pc:sldMk cId="0" sldId="558"/>
            <ac:grpSpMk id="185353" creationId="{46C2550B-DA77-44F4-B685-9A62489F01A2}"/>
          </ac:grpSpMkLst>
        </pc:grpChg>
        <pc:picChg chg="mod">
          <ac:chgData name="Whitney Weber" userId="a8bb416d-e7f0-41fa-95e0-cb3470c131f0" providerId="ADAL" clId="{872F2590-07C0-450A-A7DB-CEC050F86A05}" dt="2023-02-07T14:48:18.422" v="2473" actId="164"/>
          <ac:picMkLst>
            <pc:docMk/>
            <pc:sldMk cId="0" sldId="558"/>
            <ac:picMk id="185346" creationId="{37326B45-0CF3-4D3B-8707-C6788BE1BE2E}"/>
          </ac:picMkLst>
        </pc:picChg>
        <pc:picChg chg="mod topLvl">
          <ac:chgData name="Whitney Weber" userId="a8bb416d-e7f0-41fa-95e0-cb3470c131f0" providerId="ADAL" clId="{872F2590-07C0-450A-A7DB-CEC050F86A05}" dt="2023-02-07T14:48:33.597" v="2475" actId="164"/>
          <ac:picMkLst>
            <pc:docMk/>
            <pc:sldMk cId="0" sldId="558"/>
            <ac:picMk id="185352" creationId="{2D407F77-3913-4830-8632-FE8E56F5A0E6}"/>
          </ac:picMkLst>
        </pc:picChg>
      </pc:sldChg>
      <pc:sldChg chg="addSp delSp modSp mod">
        <pc:chgData name="Whitney Weber" userId="a8bb416d-e7f0-41fa-95e0-cb3470c131f0" providerId="ADAL" clId="{872F2590-07C0-450A-A7DB-CEC050F86A05}" dt="2023-02-07T15:25:11.276" v="2553" actId="1076"/>
        <pc:sldMkLst>
          <pc:docMk/>
          <pc:sldMk cId="0" sldId="559"/>
        </pc:sldMkLst>
        <pc:spChg chg="mod">
          <ac:chgData name="Whitney Weber" userId="a8bb416d-e7f0-41fa-95e0-cb3470c131f0" providerId="ADAL" clId="{872F2590-07C0-450A-A7DB-CEC050F86A05}" dt="2023-02-07T14:43:27.408" v="2417"/>
          <ac:spMkLst>
            <pc:docMk/>
            <pc:sldMk cId="0" sldId="559"/>
            <ac:spMk id="6" creationId="{ADE1C458-79C7-3190-E7CA-46524624C701}"/>
          </ac:spMkLst>
        </pc:spChg>
        <pc:spChg chg="mod">
          <ac:chgData name="Whitney Weber" userId="a8bb416d-e7f0-41fa-95e0-cb3470c131f0" providerId="ADAL" clId="{872F2590-07C0-450A-A7DB-CEC050F86A05}" dt="2023-02-07T14:43:27.408" v="2417"/>
          <ac:spMkLst>
            <pc:docMk/>
            <pc:sldMk cId="0" sldId="559"/>
            <ac:spMk id="7" creationId="{1164AED0-F88A-1262-91D2-1F97D408E60E}"/>
          </ac:spMkLst>
        </pc:spChg>
        <pc:spChg chg="mod">
          <ac:chgData name="Whitney Weber" userId="a8bb416d-e7f0-41fa-95e0-cb3470c131f0" providerId="ADAL" clId="{872F2590-07C0-450A-A7DB-CEC050F86A05}" dt="2023-02-07T14:43:27.408" v="2417"/>
          <ac:spMkLst>
            <pc:docMk/>
            <pc:sldMk cId="0" sldId="559"/>
            <ac:spMk id="8" creationId="{146F0988-77E0-7174-9220-7AF1C2FFDB7E}"/>
          </ac:spMkLst>
        </pc:spChg>
        <pc:spChg chg="mod">
          <ac:chgData name="Whitney Weber" userId="a8bb416d-e7f0-41fa-95e0-cb3470c131f0" providerId="ADAL" clId="{872F2590-07C0-450A-A7DB-CEC050F86A05}" dt="2023-02-07T14:43:27.408" v="2417"/>
          <ac:spMkLst>
            <pc:docMk/>
            <pc:sldMk cId="0" sldId="559"/>
            <ac:spMk id="9" creationId="{E3B759B0-9862-263F-ACEC-31446B2ADFA0}"/>
          </ac:spMkLst>
        </pc:spChg>
        <pc:spChg chg="mod">
          <ac:chgData name="Whitney Weber" userId="a8bb416d-e7f0-41fa-95e0-cb3470c131f0" providerId="ADAL" clId="{872F2590-07C0-450A-A7DB-CEC050F86A05}" dt="2023-02-07T14:43:27.408" v="2417"/>
          <ac:spMkLst>
            <pc:docMk/>
            <pc:sldMk cId="0" sldId="559"/>
            <ac:spMk id="10" creationId="{F383FEDE-AF9C-25EE-14B9-F2B1A58C68E5}"/>
          </ac:spMkLst>
        </pc:spChg>
        <pc:spChg chg="mod">
          <ac:chgData name="Whitney Weber" userId="a8bb416d-e7f0-41fa-95e0-cb3470c131f0" providerId="ADAL" clId="{872F2590-07C0-450A-A7DB-CEC050F86A05}" dt="2023-02-07T14:43:27.408" v="2417"/>
          <ac:spMkLst>
            <pc:docMk/>
            <pc:sldMk cId="0" sldId="559"/>
            <ac:spMk id="11" creationId="{0C5AEA27-419C-EFC8-8B16-A92C2C6AE592}"/>
          </ac:spMkLst>
        </pc:spChg>
        <pc:spChg chg="add mod">
          <ac:chgData name="Whitney Weber" userId="a8bb416d-e7f0-41fa-95e0-cb3470c131f0" providerId="ADAL" clId="{872F2590-07C0-450A-A7DB-CEC050F86A05}" dt="2023-02-07T14:46:24.355" v="2452" actId="164"/>
          <ac:spMkLst>
            <pc:docMk/>
            <pc:sldMk cId="0" sldId="559"/>
            <ac:spMk id="14" creationId="{A4DC38D6-5AC8-1001-88F6-9484768FEB07}"/>
          </ac:spMkLst>
        </pc:spChg>
        <pc:spChg chg="add mod">
          <ac:chgData name="Whitney Weber" userId="a8bb416d-e7f0-41fa-95e0-cb3470c131f0" providerId="ADAL" clId="{872F2590-07C0-450A-A7DB-CEC050F86A05}" dt="2023-02-07T14:46:13.187" v="2450" actId="164"/>
          <ac:spMkLst>
            <pc:docMk/>
            <pc:sldMk cId="0" sldId="559"/>
            <ac:spMk id="15" creationId="{DAED71D0-6E3B-4E03-D6BA-7ACAAB3E8260}"/>
          </ac:spMkLst>
        </pc:spChg>
        <pc:spChg chg="mod">
          <ac:chgData name="Whitney Weber" userId="a8bb416d-e7f0-41fa-95e0-cb3470c131f0" providerId="ADAL" clId="{872F2590-07C0-450A-A7DB-CEC050F86A05}" dt="2023-02-07T15:24:39.857" v="2549"/>
          <ac:spMkLst>
            <pc:docMk/>
            <pc:sldMk cId="0" sldId="559"/>
            <ac:spMk id="21" creationId="{FAE03071-B7CF-3060-FB37-E35BFD57A57F}"/>
          </ac:spMkLst>
        </pc:spChg>
        <pc:spChg chg="mod">
          <ac:chgData name="Whitney Weber" userId="a8bb416d-e7f0-41fa-95e0-cb3470c131f0" providerId="ADAL" clId="{872F2590-07C0-450A-A7DB-CEC050F86A05}" dt="2023-02-07T15:24:39.857" v="2549"/>
          <ac:spMkLst>
            <pc:docMk/>
            <pc:sldMk cId="0" sldId="559"/>
            <ac:spMk id="22" creationId="{27FC4532-10A3-9D3E-7532-FD3AE41CF870}"/>
          </ac:spMkLst>
        </pc:spChg>
        <pc:spChg chg="mod">
          <ac:chgData name="Whitney Weber" userId="a8bb416d-e7f0-41fa-95e0-cb3470c131f0" providerId="ADAL" clId="{872F2590-07C0-450A-A7DB-CEC050F86A05}" dt="2023-02-07T15:24:39.857" v="2549"/>
          <ac:spMkLst>
            <pc:docMk/>
            <pc:sldMk cId="0" sldId="559"/>
            <ac:spMk id="26" creationId="{08FA5A33-6D57-6E34-94D3-7A3D2908C508}"/>
          </ac:spMkLst>
        </pc:spChg>
        <pc:spChg chg="mod">
          <ac:chgData name="Whitney Weber" userId="a8bb416d-e7f0-41fa-95e0-cb3470c131f0" providerId="ADAL" clId="{872F2590-07C0-450A-A7DB-CEC050F86A05}" dt="2023-02-07T15:24:39.857" v="2549"/>
          <ac:spMkLst>
            <pc:docMk/>
            <pc:sldMk cId="0" sldId="559"/>
            <ac:spMk id="27" creationId="{89116F34-CEEF-2D38-E417-C3DBDA73E09E}"/>
          </ac:spMkLst>
        </pc:spChg>
        <pc:spChg chg="mod">
          <ac:chgData name="Whitney Weber" userId="a8bb416d-e7f0-41fa-95e0-cb3470c131f0" providerId="ADAL" clId="{872F2590-07C0-450A-A7DB-CEC050F86A05}" dt="2023-02-07T15:24:39.857" v="2549"/>
          <ac:spMkLst>
            <pc:docMk/>
            <pc:sldMk cId="0" sldId="559"/>
            <ac:spMk id="28" creationId="{A81347D2-E105-8183-FB79-7FC1D670A32B}"/>
          </ac:spMkLst>
        </pc:spChg>
        <pc:spChg chg="mod">
          <ac:chgData name="Whitney Weber" userId="a8bb416d-e7f0-41fa-95e0-cb3470c131f0" providerId="ADAL" clId="{872F2590-07C0-450A-A7DB-CEC050F86A05}" dt="2023-02-07T15:24:39.857" v="2549"/>
          <ac:spMkLst>
            <pc:docMk/>
            <pc:sldMk cId="0" sldId="559"/>
            <ac:spMk id="29" creationId="{4838D9A7-32B8-AB79-489C-F0BF6318E6B1}"/>
          </ac:spMkLst>
        </pc:spChg>
        <pc:spChg chg="mod">
          <ac:chgData name="Whitney Weber" userId="a8bb416d-e7f0-41fa-95e0-cb3470c131f0" providerId="ADAL" clId="{872F2590-07C0-450A-A7DB-CEC050F86A05}" dt="2023-02-07T15:24:39.857" v="2549"/>
          <ac:spMkLst>
            <pc:docMk/>
            <pc:sldMk cId="0" sldId="559"/>
            <ac:spMk id="30" creationId="{3BB58513-1414-1ADD-9FB4-0F4589FBBBA8}"/>
          </ac:spMkLst>
        </pc:spChg>
        <pc:spChg chg="mod">
          <ac:chgData name="Whitney Weber" userId="a8bb416d-e7f0-41fa-95e0-cb3470c131f0" providerId="ADAL" clId="{872F2590-07C0-450A-A7DB-CEC050F86A05}" dt="2023-02-07T15:24:39.857" v="2549"/>
          <ac:spMkLst>
            <pc:docMk/>
            <pc:sldMk cId="0" sldId="559"/>
            <ac:spMk id="31" creationId="{A1745655-C4DC-B23C-F867-4D7188E11B71}"/>
          </ac:spMkLst>
        </pc:spChg>
        <pc:spChg chg="mod topLvl">
          <ac:chgData name="Whitney Weber" userId="a8bb416d-e7f0-41fa-95e0-cb3470c131f0" providerId="ADAL" clId="{872F2590-07C0-450A-A7DB-CEC050F86A05}" dt="2023-02-07T14:47:14.816" v="2465" actId="1036"/>
          <ac:spMkLst>
            <pc:docMk/>
            <pc:sldMk cId="0" sldId="559"/>
            <ac:spMk id="187399" creationId="{02EA1F3C-EE5A-4A23-953C-16F4411012FD}"/>
          </ac:spMkLst>
        </pc:spChg>
        <pc:spChg chg="mod topLvl">
          <ac:chgData name="Whitney Weber" userId="a8bb416d-e7f0-41fa-95e0-cb3470c131f0" providerId="ADAL" clId="{872F2590-07C0-450A-A7DB-CEC050F86A05}" dt="2023-02-07T14:47:14.816" v="2465" actId="1036"/>
          <ac:spMkLst>
            <pc:docMk/>
            <pc:sldMk cId="0" sldId="559"/>
            <ac:spMk id="187400" creationId="{18C9B59C-F727-4DE9-ABC9-6714241D534D}"/>
          </ac:spMkLst>
        </pc:spChg>
        <pc:spChg chg="mod topLvl">
          <ac:chgData name="Whitney Weber" userId="a8bb416d-e7f0-41fa-95e0-cb3470c131f0" providerId="ADAL" clId="{872F2590-07C0-450A-A7DB-CEC050F86A05}" dt="2023-02-07T14:45:54.892" v="2447" actId="1076"/>
          <ac:spMkLst>
            <pc:docMk/>
            <pc:sldMk cId="0" sldId="559"/>
            <ac:spMk id="187401" creationId="{5F7533AB-CB12-472D-A668-863CBB602CB6}"/>
          </ac:spMkLst>
        </pc:spChg>
        <pc:spChg chg="mod topLvl">
          <ac:chgData name="Whitney Weber" userId="a8bb416d-e7f0-41fa-95e0-cb3470c131f0" providerId="ADAL" clId="{872F2590-07C0-450A-A7DB-CEC050F86A05}" dt="2023-02-07T14:44:04.945" v="2421" actId="14100"/>
          <ac:spMkLst>
            <pc:docMk/>
            <pc:sldMk cId="0" sldId="559"/>
            <ac:spMk id="187403" creationId="{69F05D6B-E918-4EF8-B1F7-085107CD4C57}"/>
          </ac:spMkLst>
        </pc:spChg>
        <pc:spChg chg="mod">
          <ac:chgData name="Whitney Weber" userId="a8bb416d-e7f0-41fa-95e0-cb3470c131f0" providerId="ADAL" clId="{872F2590-07C0-450A-A7DB-CEC050F86A05}" dt="2023-02-07T15:25:11.276" v="2553" actId="1076"/>
          <ac:spMkLst>
            <pc:docMk/>
            <pc:sldMk cId="0" sldId="559"/>
            <ac:spMk id="187405" creationId="{2A359774-A277-42A9-AF81-74F602D8915A}"/>
          </ac:spMkLst>
        </pc:spChg>
        <pc:spChg chg="mod">
          <ac:chgData name="Whitney Weber" userId="a8bb416d-e7f0-41fa-95e0-cb3470c131f0" providerId="ADAL" clId="{872F2590-07C0-450A-A7DB-CEC050F86A05}" dt="2023-02-07T15:25:11.276" v="2553" actId="1076"/>
          <ac:spMkLst>
            <pc:docMk/>
            <pc:sldMk cId="0" sldId="559"/>
            <ac:spMk id="187406" creationId="{84A717AA-2DF0-452E-8310-2CB617EF1046}"/>
          </ac:spMkLst>
        </pc:spChg>
        <pc:grpChg chg="add del mod">
          <ac:chgData name="Whitney Weber" userId="a8bb416d-e7f0-41fa-95e0-cb3470c131f0" providerId="ADAL" clId="{872F2590-07C0-450A-A7DB-CEC050F86A05}" dt="2023-02-07T15:24:39.429" v="2548" actId="478"/>
          <ac:grpSpMkLst>
            <pc:docMk/>
            <pc:sldMk cId="0" sldId="559"/>
            <ac:grpSpMk id="2" creationId="{5A5C55AA-8E3D-0171-587C-C82673E454F0}"/>
          </ac:grpSpMkLst>
        </pc:grpChg>
        <pc:grpChg chg="mod">
          <ac:chgData name="Whitney Weber" userId="a8bb416d-e7f0-41fa-95e0-cb3470c131f0" providerId="ADAL" clId="{872F2590-07C0-450A-A7DB-CEC050F86A05}" dt="2023-02-07T14:43:27.408" v="2417"/>
          <ac:grpSpMkLst>
            <pc:docMk/>
            <pc:sldMk cId="0" sldId="559"/>
            <ac:grpSpMk id="3" creationId="{FE193039-28F9-DA7C-7CB3-0D722401951C}"/>
          </ac:grpSpMkLst>
        </pc:grpChg>
        <pc:grpChg chg="mod">
          <ac:chgData name="Whitney Weber" userId="a8bb416d-e7f0-41fa-95e0-cb3470c131f0" providerId="ADAL" clId="{872F2590-07C0-450A-A7DB-CEC050F86A05}" dt="2023-02-07T14:43:27.408" v="2417"/>
          <ac:grpSpMkLst>
            <pc:docMk/>
            <pc:sldMk cId="0" sldId="559"/>
            <ac:grpSpMk id="4" creationId="{40224A85-89AE-B0C5-DCF4-25ADDCDE1F9E}"/>
          </ac:grpSpMkLst>
        </pc:grpChg>
        <pc:grpChg chg="mod">
          <ac:chgData name="Whitney Weber" userId="a8bb416d-e7f0-41fa-95e0-cb3470c131f0" providerId="ADAL" clId="{872F2590-07C0-450A-A7DB-CEC050F86A05}" dt="2023-02-07T14:43:27.408" v="2417"/>
          <ac:grpSpMkLst>
            <pc:docMk/>
            <pc:sldMk cId="0" sldId="559"/>
            <ac:grpSpMk id="5" creationId="{07D0EB14-7306-E099-A7A3-532D1CBAE81C}"/>
          </ac:grpSpMkLst>
        </pc:grpChg>
        <pc:grpChg chg="add mod">
          <ac:chgData name="Whitney Weber" userId="a8bb416d-e7f0-41fa-95e0-cb3470c131f0" providerId="ADAL" clId="{872F2590-07C0-450A-A7DB-CEC050F86A05}" dt="2023-02-07T14:46:13.187" v="2450" actId="164"/>
          <ac:grpSpMkLst>
            <pc:docMk/>
            <pc:sldMk cId="0" sldId="559"/>
            <ac:grpSpMk id="12" creationId="{781A129E-9DF0-AB92-212E-C344EA375D85}"/>
          </ac:grpSpMkLst>
        </pc:grpChg>
        <pc:grpChg chg="add mod">
          <ac:chgData name="Whitney Weber" userId="a8bb416d-e7f0-41fa-95e0-cb3470c131f0" providerId="ADAL" clId="{872F2590-07C0-450A-A7DB-CEC050F86A05}" dt="2023-02-07T14:47:14.816" v="2465" actId="1036"/>
          <ac:grpSpMkLst>
            <pc:docMk/>
            <pc:sldMk cId="0" sldId="559"/>
            <ac:grpSpMk id="13" creationId="{C96D2BE6-AF0A-EE9C-939A-23B8A1CCA687}"/>
          </ac:grpSpMkLst>
        </pc:grpChg>
        <pc:grpChg chg="add mod">
          <ac:chgData name="Whitney Weber" userId="a8bb416d-e7f0-41fa-95e0-cb3470c131f0" providerId="ADAL" clId="{872F2590-07C0-450A-A7DB-CEC050F86A05}" dt="2023-02-07T14:46:16.386" v="2451" actId="167"/>
          <ac:grpSpMkLst>
            <pc:docMk/>
            <pc:sldMk cId="0" sldId="559"/>
            <ac:grpSpMk id="16" creationId="{886E247A-2F0D-ABE6-EDD2-28F5F54FF97D}"/>
          </ac:grpSpMkLst>
        </pc:grpChg>
        <pc:grpChg chg="add mod">
          <ac:chgData name="Whitney Weber" userId="a8bb416d-e7f0-41fa-95e0-cb3470c131f0" providerId="ADAL" clId="{872F2590-07C0-450A-A7DB-CEC050F86A05}" dt="2023-02-07T14:46:24.355" v="2452" actId="164"/>
          <ac:grpSpMkLst>
            <pc:docMk/>
            <pc:sldMk cId="0" sldId="559"/>
            <ac:grpSpMk id="18" creationId="{9CB1F895-5B66-E0AB-CB89-BEEBFABF7719}"/>
          </ac:grpSpMkLst>
        </pc:grpChg>
        <pc:grpChg chg="add mod">
          <ac:chgData name="Whitney Weber" userId="a8bb416d-e7f0-41fa-95e0-cb3470c131f0" providerId="ADAL" clId="{872F2590-07C0-450A-A7DB-CEC050F86A05}" dt="2023-02-07T15:24:55.743" v="2552" actId="1076"/>
          <ac:grpSpMkLst>
            <pc:docMk/>
            <pc:sldMk cId="0" sldId="559"/>
            <ac:grpSpMk id="19" creationId="{C924A0B6-87CD-FF65-E998-9A0C7D039C9E}"/>
          </ac:grpSpMkLst>
        </pc:grpChg>
        <pc:grpChg chg="mod">
          <ac:chgData name="Whitney Weber" userId="a8bb416d-e7f0-41fa-95e0-cb3470c131f0" providerId="ADAL" clId="{872F2590-07C0-450A-A7DB-CEC050F86A05}" dt="2023-02-07T15:24:39.857" v="2549"/>
          <ac:grpSpMkLst>
            <pc:docMk/>
            <pc:sldMk cId="0" sldId="559"/>
            <ac:grpSpMk id="20" creationId="{34FF50C6-6AC6-8080-801C-B6B241492407}"/>
          </ac:grpSpMkLst>
        </pc:grpChg>
        <pc:grpChg chg="mod">
          <ac:chgData name="Whitney Weber" userId="a8bb416d-e7f0-41fa-95e0-cb3470c131f0" providerId="ADAL" clId="{872F2590-07C0-450A-A7DB-CEC050F86A05}" dt="2023-02-07T15:24:39.857" v="2549"/>
          <ac:grpSpMkLst>
            <pc:docMk/>
            <pc:sldMk cId="0" sldId="559"/>
            <ac:grpSpMk id="23" creationId="{353085E7-C275-68D2-5281-015EB7966A9E}"/>
          </ac:grpSpMkLst>
        </pc:grpChg>
        <pc:grpChg chg="mod">
          <ac:chgData name="Whitney Weber" userId="a8bb416d-e7f0-41fa-95e0-cb3470c131f0" providerId="ADAL" clId="{872F2590-07C0-450A-A7DB-CEC050F86A05}" dt="2023-02-07T15:24:39.857" v="2549"/>
          <ac:grpSpMkLst>
            <pc:docMk/>
            <pc:sldMk cId="0" sldId="559"/>
            <ac:grpSpMk id="24" creationId="{E17D0804-E158-ED65-A999-5526DD2A4763}"/>
          </ac:grpSpMkLst>
        </pc:grpChg>
        <pc:grpChg chg="mod">
          <ac:chgData name="Whitney Weber" userId="a8bb416d-e7f0-41fa-95e0-cb3470c131f0" providerId="ADAL" clId="{872F2590-07C0-450A-A7DB-CEC050F86A05}" dt="2023-02-07T15:24:39.857" v="2549"/>
          <ac:grpSpMkLst>
            <pc:docMk/>
            <pc:sldMk cId="0" sldId="559"/>
            <ac:grpSpMk id="25" creationId="{42A5F871-DC58-7ED9-DF8E-6688171E349D}"/>
          </ac:grpSpMkLst>
        </pc:grpChg>
        <pc:grpChg chg="del">
          <ac:chgData name="Whitney Weber" userId="a8bb416d-e7f0-41fa-95e0-cb3470c131f0" providerId="ADAL" clId="{872F2590-07C0-450A-A7DB-CEC050F86A05}" dt="2023-02-07T14:43:45.607" v="2418" actId="165"/>
          <ac:grpSpMkLst>
            <pc:docMk/>
            <pc:sldMk cId="0" sldId="559"/>
            <ac:grpSpMk id="187396" creationId="{486E3295-19B4-4DF2-9300-E43BBB6E2573}"/>
          </ac:grpSpMkLst>
        </pc:grpChg>
        <pc:grpChg chg="del">
          <ac:chgData name="Whitney Weber" userId="a8bb416d-e7f0-41fa-95e0-cb3470c131f0" providerId="ADAL" clId="{872F2590-07C0-450A-A7DB-CEC050F86A05}" dt="2023-02-07T14:44:11.768" v="2422" actId="165"/>
          <ac:grpSpMkLst>
            <pc:docMk/>
            <pc:sldMk cId="0" sldId="559"/>
            <ac:grpSpMk id="187397" creationId="{23F6FCCE-EB2A-40DA-9EBB-C79399A24E43}"/>
          </ac:grpSpMkLst>
        </pc:grpChg>
        <pc:grpChg chg="mod topLvl">
          <ac:chgData name="Whitney Weber" userId="a8bb416d-e7f0-41fa-95e0-cb3470c131f0" providerId="ADAL" clId="{872F2590-07C0-450A-A7DB-CEC050F86A05}" dt="2023-02-07T15:25:11.276" v="2553" actId="1076"/>
          <ac:grpSpMkLst>
            <pc:docMk/>
            <pc:sldMk cId="0" sldId="559"/>
            <ac:grpSpMk id="187404" creationId="{F4E6AC70-E6CD-427A-9C62-E087DABA4435}"/>
          </ac:grpSpMkLst>
        </pc:grpChg>
        <pc:picChg chg="mod topLvl">
          <ac:chgData name="Whitney Weber" userId="a8bb416d-e7f0-41fa-95e0-cb3470c131f0" providerId="ADAL" clId="{872F2590-07C0-450A-A7DB-CEC050F86A05}" dt="2023-02-07T14:46:24.355" v="2452" actId="164"/>
          <ac:picMkLst>
            <pc:docMk/>
            <pc:sldMk cId="0" sldId="559"/>
            <ac:picMk id="187398" creationId="{29229CFB-10BF-4EE3-BD71-F5A97D736198}"/>
          </ac:picMkLst>
        </pc:picChg>
        <pc:picChg chg="mod topLvl">
          <ac:chgData name="Whitney Weber" userId="a8bb416d-e7f0-41fa-95e0-cb3470c131f0" providerId="ADAL" clId="{872F2590-07C0-450A-A7DB-CEC050F86A05}" dt="2023-02-07T14:44:04.945" v="2421" actId="14100"/>
          <ac:picMkLst>
            <pc:docMk/>
            <pc:sldMk cId="0" sldId="559"/>
            <ac:picMk id="187402" creationId="{94CF7A4A-AAEB-466F-AD3B-16AA6D9F7783}"/>
          </ac:picMkLst>
        </pc:picChg>
      </pc:sldChg>
      <pc:sldChg chg="modSp mod modNotesTx">
        <pc:chgData name="Whitney Weber" userId="a8bb416d-e7f0-41fa-95e0-cb3470c131f0" providerId="ADAL" clId="{872F2590-07C0-450A-A7DB-CEC050F86A05}" dt="2023-02-07T14:33:24.907" v="2123" actId="20577"/>
        <pc:sldMkLst>
          <pc:docMk/>
          <pc:sldMk cId="0" sldId="560"/>
        </pc:sldMkLst>
        <pc:spChg chg="mod">
          <ac:chgData name="Whitney Weber" userId="a8bb416d-e7f0-41fa-95e0-cb3470c131f0" providerId="ADAL" clId="{872F2590-07C0-450A-A7DB-CEC050F86A05}" dt="2023-02-07T14:33:24.907" v="2123" actId="20577"/>
          <ac:spMkLst>
            <pc:docMk/>
            <pc:sldMk cId="0" sldId="560"/>
            <ac:spMk id="5" creationId="{F40E712A-575D-46E5-B118-FA4A292214CE}"/>
          </ac:spMkLst>
        </pc:spChg>
        <pc:spChg chg="mod">
          <ac:chgData name="Whitney Weber" userId="a8bb416d-e7f0-41fa-95e0-cb3470c131f0" providerId="ADAL" clId="{872F2590-07C0-450A-A7DB-CEC050F86A05}" dt="2023-02-07T14:32:31.904" v="2067" actId="20577"/>
          <ac:spMkLst>
            <pc:docMk/>
            <pc:sldMk cId="0" sldId="560"/>
            <ac:spMk id="22531" creationId="{8795D558-C214-4E18-9B7D-BB0BC476E572}"/>
          </ac:spMkLst>
        </pc:spChg>
      </pc:sldChg>
      <pc:sldChg chg="modNotesTx">
        <pc:chgData name="Whitney Weber" userId="a8bb416d-e7f0-41fa-95e0-cb3470c131f0" providerId="ADAL" clId="{872F2590-07C0-450A-A7DB-CEC050F86A05}" dt="2023-02-06T21:14:40.739" v="1210" actId="20577"/>
        <pc:sldMkLst>
          <pc:docMk/>
          <pc:sldMk cId="0" sldId="562"/>
        </pc:sldMkLst>
      </pc:sldChg>
      <pc:sldChg chg="modSp mod">
        <pc:chgData name="Whitney Weber" userId="a8bb416d-e7f0-41fa-95e0-cb3470c131f0" providerId="ADAL" clId="{872F2590-07C0-450A-A7DB-CEC050F86A05}" dt="2023-02-07T13:46:02.993" v="1696" actId="20577"/>
        <pc:sldMkLst>
          <pc:docMk/>
          <pc:sldMk cId="0" sldId="563"/>
        </pc:sldMkLst>
        <pc:spChg chg="mod">
          <ac:chgData name="Whitney Weber" userId="a8bb416d-e7f0-41fa-95e0-cb3470c131f0" providerId="ADAL" clId="{872F2590-07C0-450A-A7DB-CEC050F86A05}" dt="2023-02-07T13:46:02.993" v="1696" actId="20577"/>
          <ac:spMkLst>
            <pc:docMk/>
            <pc:sldMk cId="0" sldId="563"/>
            <ac:spMk id="24579" creationId="{B9BFC85F-4472-41E7-852A-30FB186B0D91}"/>
          </ac:spMkLst>
        </pc:spChg>
      </pc:sldChg>
      <pc:sldChg chg="modSp mod">
        <pc:chgData name="Whitney Weber" userId="a8bb416d-e7f0-41fa-95e0-cb3470c131f0" providerId="ADAL" clId="{872F2590-07C0-450A-A7DB-CEC050F86A05}" dt="2023-02-06T21:11:05.772" v="703" actId="20577"/>
        <pc:sldMkLst>
          <pc:docMk/>
          <pc:sldMk cId="0" sldId="564"/>
        </pc:sldMkLst>
        <pc:spChg chg="mod">
          <ac:chgData name="Whitney Weber" userId="a8bb416d-e7f0-41fa-95e0-cb3470c131f0" providerId="ADAL" clId="{872F2590-07C0-450A-A7DB-CEC050F86A05}" dt="2023-02-06T21:11:05.772" v="703" actId="20577"/>
          <ac:spMkLst>
            <pc:docMk/>
            <pc:sldMk cId="0" sldId="564"/>
            <ac:spMk id="159748" creationId="{5B438A13-47F9-425A-A400-C5FB78CCB4F1}"/>
          </ac:spMkLst>
        </pc:spChg>
        <pc:picChg chg="mod">
          <ac:chgData name="Whitney Weber" userId="a8bb416d-e7f0-41fa-95e0-cb3470c131f0" providerId="ADAL" clId="{872F2590-07C0-450A-A7DB-CEC050F86A05}" dt="2023-02-06T21:11:00.922" v="696" actId="1076"/>
          <ac:picMkLst>
            <pc:docMk/>
            <pc:sldMk cId="0" sldId="564"/>
            <ac:picMk id="159750" creationId="{4C7C9D2F-4CA7-428E-A153-1118A17801C4}"/>
          </ac:picMkLst>
        </pc:picChg>
      </pc:sldChg>
      <pc:sldChg chg="modNotesTx">
        <pc:chgData name="Whitney Weber" userId="a8bb416d-e7f0-41fa-95e0-cb3470c131f0" providerId="ADAL" clId="{872F2590-07C0-450A-A7DB-CEC050F86A05}" dt="2023-02-06T21:13:02.319" v="932" actId="20577"/>
        <pc:sldMkLst>
          <pc:docMk/>
          <pc:sldMk cId="0" sldId="565"/>
        </pc:sldMkLst>
      </pc:sldChg>
      <pc:sldChg chg="modSp mod">
        <pc:chgData name="Whitney Weber" userId="a8bb416d-e7f0-41fa-95e0-cb3470c131f0" providerId="ADAL" clId="{872F2590-07C0-450A-A7DB-CEC050F86A05}" dt="2023-02-08T14:24:22.582" v="2606" actId="20577"/>
        <pc:sldMkLst>
          <pc:docMk/>
          <pc:sldMk cId="0" sldId="567"/>
        </pc:sldMkLst>
        <pc:spChg chg="mod">
          <ac:chgData name="Whitney Weber" userId="a8bb416d-e7f0-41fa-95e0-cb3470c131f0" providerId="ADAL" clId="{872F2590-07C0-450A-A7DB-CEC050F86A05}" dt="2023-02-08T14:24:22.582" v="2606" actId="20577"/>
          <ac:spMkLst>
            <pc:docMk/>
            <pc:sldMk cId="0" sldId="567"/>
            <ac:spMk id="22532" creationId="{5220E261-A464-48C8-909C-801E4B6E7875}"/>
          </ac:spMkLst>
        </pc:spChg>
      </pc:sldChg>
      <pc:sldChg chg="del">
        <pc:chgData name="Whitney Weber" userId="a8bb416d-e7f0-41fa-95e0-cb3470c131f0" providerId="ADAL" clId="{872F2590-07C0-450A-A7DB-CEC050F86A05}" dt="2023-02-08T16:42:06.230" v="2607" actId="47"/>
        <pc:sldMkLst>
          <pc:docMk/>
          <pc:sldMk cId="0" sldId="569"/>
        </pc:sldMkLst>
      </pc:sldChg>
      <pc:sldChg chg="modNotesTx">
        <pc:chgData name="Whitney Weber" userId="a8bb416d-e7f0-41fa-95e0-cb3470c131f0" providerId="ADAL" clId="{872F2590-07C0-450A-A7DB-CEC050F86A05}" dt="2023-02-06T21:12:18.695" v="787" actId="20577"/>
        <pc:sldMkLst>
          <pc:docMk/>
          <pc:sldMk cId="0" sldId="570"/>
        </pc:sldMkLst>
      </pc:sldChg>
      <pc:sldChg chg="modSp mod">
        <pc:chgData name="Whitney Weber" userId="a8bb416d-e7f0-41fa-95e0-cb3470c131f0" providerId="ADAL" clId="{872F2590-07C0-450A-A7DB-CEC050F86A05}" dt="2023-02-08T17:30:15.858" v="3370" actId="20577"/>
        <pc:sldMkLst>
          <pc:docMk/>
          <pc:sldMk cId="0" sldId="571"/>
        </pc:sldMkLst>
        <pc:spChg chg="mod">
          <ac:chgData name="Whitney Weber" userId="a8bb416d-e7f0-41fa-95e0-cb3470c131f0" providerId="ADAL" clId="{872F2590-07C0-450A-A7DB-CEC050F86A05}" dt="2023-02-08T17:30:15.858" v="3370" actId="20577"/>
          <ac:spMkLst>
            <pc:docMk/>
            <pc:sldMk cId="0" sldId="571"/>
            <ac:spMk id="22531" creationId="{309A2EEF-B2FE-4BD9-A924-2F4008557B08}"/>
          </ac:spMkLst>
        </pc:spChg>
      </pc:sldChg>
      <pc:sldChg chg="modSp mod">
        <pc:chgData name="Whitney Weber" userId="a8bb416d-e7f0-41fa-95e0-cb3470c131f0" providerId="ADAL" clId="{872F2590-07C0-450A-A7DB-CEC050F86A05}" dt="2023-02-08T17:30:01.628" v="3365" actId="20577"/>
        <pc:sldMkLst>
          <pc:docMk/>
          <pc:sldMk cId="0" sldId="572"/>
        </pc:sldMkLst>
        <pc:spChg chg="mod">
          <ac:chgData name="Whitney Weber" userId="a8bb416d-e7f0-41fa-95e0-cb3470c131f0" providerId="ADAL" clId="{872F2590-07C0-450A-A7DB-CEC050F86A05}" dt="2023-02-07T13:49:58.436" v="1712" actId="255"/>
          <ac:spMkLst>
            <pc:docMk/>
            <pc:sldMk cId="0" sldId="572"/>
            <ac:spMk id="5" creationId="{FE32E918-906D-482B-978E-B9A4B509908E}"/>
          </ac:spMkLst>
        </pc:spChg>
        <pc:spChg chg="mod">
          <ac:chgData name="Whitney Weber" userId="a8bb416d-e7f0-41fa-95e0-cb3470c131f0" providerId="ADAL" clId="{872F2590-07C0-450A-A7DB-CEC050F86A05}" dt="2023-02-08T17:30:01.628" v="3365" actId="20577"/>
          <ac:spMkLst>
            <pc:docMk/>
            <pc:sldMk cId="0" sldId="572"/>
            <ac:spMk id="24579" creationId="{2CD40E57-6F03-48EB-B580-BE45507D61BB}"/>
          </ac:spMkLst>
        </pc:spChg>
      </pc:sldChg>
      <pc:sldChg chg="modAnim modNotesTx">
        <pc:chgData name="Whitney Weber" userId="a8bb416d-e7f0-41fa-95e0-cb3470c131f0" providerId="ADAL" clId="{872F2590-07C0-450A-A7DB-CEC050F86A05}" dt="2023-02-07T14:28:41.728" v="1946"/>
        <pc:sldMkLst>
          <pc:docMk/>
          <pc:sldMk cId="0" sldId="573"/>
        </pc:sldMkLst>
      </pc:sldChg>
      <pc:sldChg chg="modSp mod modNotesTx">
        <pc:chgData name="Whitney Weber" userId="a8bb416d-e7f0-41fa-95e0-cb3470c131f0" providerId="ADAL" clId="{872F2590-07C0-450A-A7DB-CEC050F86A05}" dt="2023-02-06T19:58:06.539" v="31" actId="20577"/>
        <pc:sldMkLst>
          <pc:docMk/>
          <pc:sldMk cId="0" sldId="574"/>
        </pc:sldMkLst>
        <pc:spChg chg="mod">
          <ac:chgData name="Whitney Weber" userId="a8bb416d-e7f0-41fa-95e0-cb3470c131f0" providerId="ADAL" clId="{872F2590-07C0-450A-A7DB-CEC050F86A05}" dt="2023-02-06T19:58:06.539" v="31" actId="20577"/>
          <ac:spMkLst>
            <pc:docMk/>
            <pc:sldMk cId="0" sldId="574"/>
            <ac:spMk id="106500" creationId="{F145FAAF-641F-42FC-8ED8-A56C300708A4}"/>
          </ac:spMkLst>
        </pc:spChg>
      </pc:sldChg>
      <pc:sldChg chg="ord">
        <pc:chgData name="Whitney Weber" userId="a8bb416d-e7f0-41fa-95e0-cb3470c131f0" providerId="ADAL" clId="{872F2590-07C0-450A-A7DB-CEC050F86A05}" dt="2023-02-07T13:50:26.424" v="1714"/>
        <pc:sldMkLst>
          <pc:docMk/>
          <pc:sldMk cId="0" sldId="697"/>
        </pc:sldMkLst>
      </pc:sldChg>
    </pc:docChg>
  </pc:docChgLst>
  <pc:docChgLst>
    <pc:chgData name="Whitney Weber" userId="a8bb416d-e7f0-41fa-95e0-cb3470c131f0" providerId="ADAL" clId="{3684A8D0-1DBC-4A9F-95DF-1B8CA5775C25}"/>
    <pc:docChg chg="custSel delSld modSld">
      <pc:chgData name="Whitney Weber" userId="a8bb416d-e7f0-41fa-95e0-cb3470c131f0" providerId="ADAL" clId="{3684A8D0-1DBC-4A9F-95DF-1B8CA5775C25}" dt="2021-09-30T13:48:03.070" v="887" actId="14100"/>
      <pc:docMkLst>
        <pc:docMk/>
      </pc:docMkLst>
      <pc:sldChg chg="modSp mod">
        <pc:chgData name="Whitney Weber" userId="a8bb416d-e7f0-41fa-95e0-cb3470c131f0" providerId="ADAL" clId="{3684A8D0-1DBC-4A9F-95DF-1B8CA5775C25}" dt="2021-09-30T13:29:21.378" v="22"/>
        <pc:sldMkLst>
          <pc:docMk/>
          <pc:sldMk cId="0" sldId="270"/>
        </pc:sldMkLst>
        <pc:spChg chg="mod">
          <ac:chgData name="Whitney Weber" userId="a8bb416d-e7f0-41fa-95e0-cb3470c131f0" providerId="ADAL" clId="{3684A8D0-1DBC-4A9F-95DF-1B8CA5775C25}" dt="2021-09-30T13:29:21.378" v="22"/>
          <ac:spMkLst>
            <pc:docMk/>
            <pc:sldMk cId="0" sldId="270"/>
            <ac:spMk id="24579" creationId="{ADF0E8D2-CA26-4E20-911D-1A3C20E0A6B0}"/>
          </ac:spMkLst>
        </pc:spChg>
      </pc:sldChg>
      <pc:sldChg chg="modSp mod">
        <pc:chgData name="Whitney Weber" userId="a8bb416d-e7f0-41fa-95e0-cb3470c131f0" providerId="ADAL" clId="{3684A8D0-1DBC-4A9F-95DF-1B8CA5775C25}" dt="2021-09-30T13:29:29.947" v="24"/>
        <pc:sldMkLst>
          <pc:docMk/>
          <pc:sldMk cId="0" sldId="430"/>
        </pc:sldMkLst>
        <pc:spChg chg="mod">
          <ac:chgData name="Whitney Weber" userId="a8bb416d-e7f0-41fa-95e0-cb3470c131f0" providerId="ADAL" clId="{3684A8D0-1DBC-4A9F-95DF-1B8CA5775C25}" dt="2021-09-30T13:29:29.947" v="24"/>
          <ac:spMkLst>
            <pc:docMk/>
            <pc:sldMk cId="0" sldId="430"/>
            <ac:spMk id="23554" creationId="{F2A2B279-E7B5-4510-A45C-64B6798CBD85}"/>
          </ac:spMkLst>
        </pc:spChg>
      </pc:sldChg>
      <pc:sldChg chg="modSp mod">
        <pc:chgData name="Whitney Weber" userId="a8bb416d-e7f0-41fa-95e0-cb3470c131f0" providerId="ADAL" clId="{3684A8D0-1DBC-4A9F-95DF-1B8CA5775C25}" dt="2021-09-30T13:29:39.020" v="26" actId="122"/>
        <pc:sldMkLst>
          <pc:docMk/>
          <pc:sldMk cId="0" sldId="528"/>
        </pc:sldMkLst>
        <pc:spChg chg="mod">
          <ac:chgData name="Whitney Weber" userId="a8bb416d-e7f0-41fa-95e0-cb3470c131f0" providerId="ADAL" clId="{3684A8D0-1DBC-4A9F-95DF-1B8CA5775C25}" dt="2021-09-30T13:29:39.020" v="26" actId="122"/>
          <ac:spMkLst>
            <pc:docMk/>
            <pc:sldMk cId="0" sldId="528"/>
            <ac:spMk id="6" creationId="{C9E14E61-1C92-4C14-9EEF-031376AA36A0}"/>
          </ac:spMkLst>
        </pc:spChg>
      </pc:sldChg>
      <pc:sldChg chg="modSp mod">
        <pc:chgData name="Whitney Weber" userId="a8bb416d-e7f0-41fa-95e0-cb3470c131f0" providerId="ADAL" clId="{3684A8D0-1DBC-4A9F-95DF-1B8CA5775C25}" dt="2021-09-30T13:29:15.409" v="21"/>
        <pc:sldMkLst>
          <pc:docMk/>
          <pc:sldMk cId="0" sldId="529"/>
        </pc:sldMkLst>
        <pc:spChg chg="mod">
          <ac:chgData name="Whitney Weber" userId="a8bb416d-e7f0-41fa-95e0-cb3470c131f0" providerId="ADAL" clId="{3684A8D0-1DBC-4A9F-95DF-1B8CA5775C25}" dt="2021-09-30T13:29:15.409" v="21"/>
          <ac:spMkLst>
            <pc:docMk/>
            <pc:sldMk cId="0" sldId="529"/>
            <ac:spMk id="24579" creationId="{C310D022-2154-4862-9DC9-74908907A974}"/>
          </ac:spMkLst>
        </pc:spChg>
      </pc:sldChg>
      <pc:sldChg chg="modSp mod">
        <pc:chgData name="Whitney Weber" userId="a8bb416d-e7f0-41fa-95e0-cb3470c131f0" providerId="ADAL" clId="{3684A8D0-1DBC-4A9F-95DF-1B8CA5775C25}" dt="2021-09-30T13:29:09.890" v="20"/>
        <pc:sldMkLst>
          <pc:docMk/>
          <pc:sldMk cId="0" sldId="530"/>
        </pc:sldMkLst>
        <pc:spChg chg="mod">
          <ac:chgData name="Whitney Weber" userId="a8bb416d-e7f0-41fa-95e0-cb3470c131f0" providerId="ADAL" clId="{3684A8D0-1DBC-4A9F-95DF-1B8CA5775C25}" dt="2021-09-30T13:29:09.890" v="20"/>
          <ac:spMkLst>
            <pc:docMk/>
            <pc:sldMk cId="0" sldId="530"/>
            <ac:spMk id="24579" creationId="{3A52EBF1-2A37-470F-A97E-09DF6D9F26CC}"/>
          </ac:spMkLst>
        </pc:spChg>
      </pc:sldChg>
      <pc:sldChg chg="modSp mod">
        <pc:chgData name="Whitney Weber" userId="a8bb416d-e7f0-41fa-95e0-cb3470c131f0" providerId="ADAL" clId="{3684A8D0-1DBC-4A9F-95DF-1B8CA5775C25}" dt="2021-09-30T13:28:59.041" v="18"/>
        <pc:sldMkLst>
          <pc:docMk/>
          <pc:sldMk cId="0" sldId="531"/>
        </pc:sldMkLst>
        <pc:spChg chg="mod">
          <ac:chgData name="Whitney Weber" userId="a8bb416d-e7f0-41fa-95e0-cb3470c131f0" providerId="ADAL" clId="{3684A8D0-1DBC-4A9F-95DF-1B8CA5775C25}" dt="2021-09-30T13:28:59.041" v="18"/>
          <ac:spMkLst>
            <pc:docMk/>
            <pc:sldMk cId="0" sldId="531"/>
            <ac:spMk id="24579" creationId="{8AE3D308-AD66-42FA-BA13-5F155624EB2F}"/>
          </ac:spMkLst>
        </pc:spChg>
      </pc:sldChg>
      <pc:sldChg chg="modSp mod">
        <pc:chgData name="Whitney Weber" userId="a8bb416d-e7f0-41fa-95e0-cb3470c131f0" providerId="ADAL" clId="{3684A8D0-1DBC-4A9F-95DF-1B8CA5775C25}" dt="2021-09-30T13:30:13.267" v="32" actId="122"/>
        <pc:sldMkLst>
          <pc:docMk/>
          <pc:sldMk cId="0" sldId="532"/>
        </pc:sldMkLst>
        <pc:spChg chg="mod">
          <ac:chgData name="Whitney Weber" userId="a8bb416d-e7f0-41fa-95e0-cb3470c131f0" providerId="ADAL" clId="{3684A8D0-1DBC-4A9F-95DF-1B8CA5775C25}" dt="2021-09-30T13:30:13.267" v="32" actId="122"/>
          <ac:spMkLst>
            <pc:docMk/>
            <pc:sldMk cId="0" sldId="532"/>
            <ac:spMk id="24579" creationId="{AA5189DF-5D55-4CEF-8490-2BB2170A6C47}"/>
          </ac:spMkLst>
        </pc:spChg>
      </pc:sldChg>
      <pc:sldChg chg="modSp mod">
        <pc:chgData name="Whitney Weber" userId="a8bb416d-e7f0-41fa-95e0-cb3470c131f0" providerId="ADAL" clId="{3684A8D0-1DBC-4A9F-95DF-1B8CA5775C25}" dt="2021-09-30T13:30:28.930" v="38" actId="207"/>
        <pc:sldMkLst>
          <pc:docMk/>
          <pc:sldMk cId="0" sldId="533"/>
        </pc:sldMkLst>
        <pc:spChg chg="mod">
          <ac:chgData name="Whitney Weber" userId="a8bb416d-e7f0-41fa-95e0-cb3470c131f0" providerId="ADAL" clId="{3684A8D0-1DBC-4A9F-95DF-1B8CA5775C25}" dt="2021-09-30T13:30:28.930" v="38" actId="207"/>
          <ac:spMkLst>
            <pc:docMk/>
            <pc:sldMk cId="0" sldId="533"/>
            <ac:spMk id="24579" creationId="{0E7C4755-C7FA-49FE-8C0C-727C9852AEA3}"/>
          </ac:spMkLst>
        </pc:spChg>
      </pc:sldChg>
      <pc:sldChg chg="modSp mod">
        <pc:chgData name="Whitney Weber" userId="a8bb416d-e7f0-41fa-95e0-cb3470c131f0" providerId="ADAL" clId="{3684A8D0-1DBC-4A9F-95DF-1B8CA5775C25}" dt="2021-09-30T13:32:11.012" v="90" actId="122"/>
        <pc:sldMkLst>
          <pc:docMk/>
          <pc:sldMk cId="0" sldId="534"/>
        </pc:sldMkLst>
        <pc:spChg chg="mod">
          <ac:chgData name="Whitney Weber" userId="a8bb416d-e7f0-41fa-95e0-cb3470c131f0" providerId="ADAL" clId="{3684A8D0-1DBC-4A9F-95DF-1B8CA5775C25}" dt="2021-09-30T13:32:11.012" v="90" actId="122"/>
          <ac:spMkLst>
            <pc:docMk/>
            <pc:sldMk cId="0" sldId="534"/>
            <ac:spMk id="24579" creationId="{0A37D4DB-1548-4F93-B377-BE8B713A6D24}"/>
          </ac:spMkLst>
        </pc:spChg>
      </pc:sldChg>
      <pc:sldChg chg="modSp mod">
        <pc:chgData name="Whitney Weber" userId="a8bb416d-e7f0-41fa-95e0-cb3470c131f0" providerId="ADAL" clId="{3684A8D0-1DBC-4A9F-95DF-1B8CA5775C25}" dt="2021-09-30T13:41:42.036" v="800" actId="1035"/>
        <pc:sldMkLst>
          <pc:docMk/>
          <pc:sldMk cId="0" sldId="536"/>
        </pc:sldMkLst>
        <pc:spChg chg="mod">
          <ac:chgData name="Whitney Weber" userId="a8bb416d-e7f0-41fa-95e0-cb3470c131f0" providerId="ADAL" clId="{3684A8D0-1DBC-4A9F-95DF-1B8CA5775C25}" dt="2021-09-30T13:41:42.036" v="800" actId="1035"/>
          <ac:spMkLst>
            <pc:docMk/>
            <pc:sldMk cId="0" sldId="536"/>
            <ac:spMk id="24579" creationId="{F2BDF0E2-4356-4989-8841-765EADA210E9}"/>
          </ac:spMkLst>
        </pc:spChg>
      </pc:sldChg>
      <pc:sldChg chg="addSp modSp mod">
        <pc:chgData name="Whitney Weber" userId="a8bb416d-e7f0-41fa-95e0-cb3470c131f0" providerId="ADAL" clId="{3684A8D0-1DBC-4A9F-95DF-1B8CA5775C25}" dt="2021-09-30T13:47:16.517" v="879" actId="122"/>
        <pc:sldMkLst>
          <pc:docMk/>
          <pc:sldMk cId="0" sldId="537"/>
        </pc:sldMkLst>
        <pc:spChg chg="mod">
          <ac:chgData name="Whitney Weber" userId="a8bb416d-e7f0-41fa-95e0-cb3470c131f0" providerId="ADAL" clId="{3684A8D0-1DBC-4A9F-95DF-1B8CA5775C25}" dt="2021-09-30T13:45:58.737" v="872" actId="1035"/>
          <ac:spMkLst>
            <pc:docMk/>
            <pc:sldMk cId="0" sldId="537"/>
            <ac:spMk id="3" creationId="{F5B5704D-D37D-4665-8C05-A42F31EADC1B}"/>
          </ac:spMkLst>
        </pc:spChg>
        <pc:spChg chg="mod">
          <ac:chgData name="Whitney Weber" userId="a8bb416d-e7f0-41fa-95e0-cb3470c131f0" providerId="ADAL" clId="{3684A8D0-1DBC-4A9F-95DF-1B8CA5775C25}" dt="2021-09-30T13:46:33.641" v="878" actId="552"/>
          <ac:spMkLst>
            <pc:docMk/>
            <pc:sldMk cId="0" sldId="537"/>
            <ac:spMk id="5" creationId="{3498EB1A-74CA-4EB7-B8AA-6817BBCF82E1}"/>
          </ac:spMkLst>
        </pc:spChg>
        <pc:spChg chg="add mod">
          <ac:chgData name="Whitney Weber" userId="a8bb416d-e7f0-41fa-95e0-cb3470c131f0" providerId="ADAL" clId="{3684A8D0-1DBC-4A9F-95DF-1B8CA5775C25}" dt="2021-09-30T13:46:33.641" v="878" actId="552"/>
          <ac:spMkLst>
            <pc:docMk/>
            <pc:sldMk cId="0" sldId="537"/>
            <ac:spMk id="6" creationId="{F05BECFD-62F1-4764-981C-C7233EFF3AD8}"/>
          </ac:spMkLst>
        </pc:spChg>
        <pc:spChg chg="mod">
          <ac:chgData name="Whitney Weber" userId="a8bb416d-e7f0-41fa-95e0-cb3470c131f0" providerId="ADAL" clId="{3684A8D0-1DBC-4A9F-95DF-1B8CA5775C25}" dt="2021-09-30T13:47:16.517" v="879" actId="122"/>
          <ac:spMkLst>
            <pc:docMk/>
            <pc:sldMk cId="0" sldId="537"/>
            <ac:spMk id="24579" creationId="{03948BCC-8F15-446C-9594-4C94D642BFEF}"/>
          </ac:spMkLst>
        </pc:spChg>
      </pc:sldChg>
      <pc:sldChg chg="modSp mod">
        <pc:chgData name="Whitney Weber" userId="a8bb416d-e7f0-41fa-95e0-cb3470c131f0" providerId="ADAL" clId="{3684A8D0-1DBC-4A9F-95DF-1B8CA5775C25}" dt="2021-09-30T13:34:02.370" v="140" actId="12788"/>
        <pc:sldMkLst>
          <pc:docMk/>
          <pc:sldMk cId="0" sldId="540"/>
        </pc:sldMkLst>
        <pc:spChg chg="mod">
          <ac:chgData name="Whitney Weber" userId="a8bb416d-e7f0-41fa-95e0-cb3470c131f0" providerId="ADAL" clId="{3684A8D0-1DBC-4A9F-95DF-1B8CA5775C25}" dt="2021-09-30T13:34:02.370" v="140" actId="12788"/>
          <ac:spMkLst>
            <pc:docMk/>
            <pc:sldMk cId="0" sldId="540"/>
            <ac:spMk id="22531" creationId="{2B4D779F-F0C4-4837-A2A2-2D9B07A71D75}"/>
          </ac:spMkLst>
        </pc:spChg>
      </pc:sldChg>
      <pc:sldChg chg="modSp mod">
        <pc:chgData name="Whitney Weber" userId="a8bb416d-e7f0-41fa-95e0-cb3470c131f0" providerId="ADAL" clId="{3684A8D0-1DBC-4A9F-95DF-1B8CA5775C25}" dt="2021-09-30T13:31:52.836" v="84" actId="122"/>
        <pc:sldMkLst>
          <pc:docMk/>
          <pc:sldMk cId="0" sldId="541"/>
        </pc:sldMkLst>
        <pc:spChg chg="mod">
          <ac:chgData name="Whitney Weber" userId="a8bb416d-e7f0-41fa-95e0-cb3470c131f0" providerId="ADAL" clId="{3684A8D0-1DBC-4A9F-95DF-1B8CA5775C25}" dt="2021-09-30T13:31:52.836" v="84" actId="122"/>
          <ac:spMkLst>
            <pc:docMk/>
            <pc:sldMk cId="0" sldId="541"/>
            <ac:spMk id="22531" creationId="{F1D607A9-C942-4F8D-961E-CF67EE739BEF}"/>
          </ac:spMkLst>
        </pc:spChg>
      </pc:sldChg>
      <pc:sldChg chg="modSp del mod">
        <pc:chgData name="Whitney Weber" userId="a8bb416d-e7f0-41fa-95e0-cb3470c131f0" providerId="ADAL" clId="{3684A8D0-1DBC-4A9F-95DF-1B8CA5775C25}" dt="2021-09-30T13:41:58.359" v="802" actId="47"/>
        <pc:sldMkLst>
          <pc:docMk/>
          <pc:sldMk cId="0" sldId="542"/>
        </pc:sldMkLst>
        <pc:spChg chg="mod">
          <ac:chgData name="Whitney Weber" userId="a8bb416d-e7f0-41fa-95e0-cb3470c131f0" providerId="ADAL" clId="{3684A8D0-1DBC-4A9F-95DF-1B8CA5775C25}" dt="2021-09-30T13:41:55.789" v="801" actId="6549"/>
          <ac:spMkLst>
            <pc:docMk/>
            <pc:sldMk cId="0" sldId="542"/>
            <ac:spMk id="24579" creationId="{2DEB67E4-5AA3-42DC-ACDA-5037E0775228}"/>
          </ac:spMkLst>
        </pc:spChg>
      </pc:sldChg>
      <pc:sldChg chg="modSp mod">
        <pc:chgData name="Whitney Weber" userId="a8bb416d-e7f0-41fa-95e0-cb3470c131f0" providerId="ADAL" clId="{3684A8D0-1DBC-4A9F-95DF-1B8CA5775C25}" dt="2021-09-30T13:41:20.181" v="783"/>
        <pc:sldMkLst>
          <pc:docMk/>
          <pc:sldMk cId="0" sldId="545"/>
        </pc:sldMkLst>
        <pc:spChg chg="mod">
          <ac:chgData name="Whitney Weber" userId="a8bb416d-e7f0-41fa-95e0-cb3470c131f0" providerId="ADAL" clId="{3684A8D0-1DBC-4A9F-95DF-1B8CA5775C25}" dt="2021-09-30T13:41:20.181" v="783"/>
          <ac:spMkLst>
            <pc:docMk/>
            <pc:sldMk cId="0" sldId="545"/>
            <ac:spMk id="22531" creationId="{F3486794-943C-482B-9E20-5DB5EE5EFB01}"/>
          </ac:spMkLst>
        </pc:spChg>
      </pc:sldChg>
      <pc:sldChg chg="modSp mod">
        <pc:chgData name="Whitney Weber" userId="a8bb416d-e7f0-41fa-95e0-cb3470c131f0" providerId="ADAL" clId="{3684A8D0-1DBC-4A9F-95DF-1B8CA5775C25}" dt="2021-09-30T13:30:20.994" v="35" actId="122"/>
        <pc:sldMkLst>
          <pc:docMk/>
          <pc:sldMk cId="0" sldId="546"/>
        </pc:sldMkLst>
        <pc:spChg chg="mod">
          <ac:chgData name="Whitney Weber" userId="a8bb416d-e7f0-41fa-95e0-cb3470c131f0" providerId="ADAL" clId="{3684A8D0-1DBC-4A9F-95DF-1B8CA5775C25}" dt="2021-09-30T13:30:20.994" v="35" actId="122"/>
          <ac:spMkLst>
            <pc:docMk/>
            <pc:sldMk cId="0" sldId="546"/>
            <ac:spMk id="24579" creationId="{E73D530D-E7C6-4E1A-9204-8C92C5ADA52F}"/>
          </ac:spMkLst>
        </pc:spChg>
      </pc:sldChg>
      <pc:sldChg chg="modSp mod">
        <pc:chgData name="Whitney Weber" userId="a8bb416d-e7f0-41fa-95e0-cb3470c131f0" providerId="ADAL" clId="{3684A8D0-1DBC-4A9F-95DF-1B8CA5775C25}" dt="2021-09-30T13:28:52.627" v="17"/>
        <pc:sldMkLst>
          <pc:docMk/>
          <pc:sldMk cId="0" sldId="547"/>
        </pc:sldMkLst>
        <pc:spChg chg="mod">
          <ac:chgData name="Whitney Weber" userId="a8bb416d-e7f0-41fa-95e0-cb3470c131f0" providerId="ADAL" clId="{3684A8D0-1DBC-4A9F-95DF-1B8CA5775C25}" dt="2021-09-30T13:28:52.627" v="17"/>
          <ac:spMkLst>
            <pc:docMk/>
            <pc:sldMk cId="0" sldId="547"/>
            <ac:spMk id="24579" creationId="{9FB9FD5F-40FD-4C1B-A5FF-DDF5D3AB709C}"/>
          </ac:spMkLst>
        </pc:spChg>
      </pc:sldChg>
      <pc:sldChg chg="modSp mod">
        <pc:chgData name="Whitney Weber" userId="a8bb416d-e7f0-41fa-95e0-cb3470c131f0" providerId="ADAL" clId="{3684A8D0-1DBC-4A9F-95DF-1B8CA5775C25}" dt="2021-09-30T13:30:37.754" v="41"/>
        <pc:sldMkLst>
          <pc:docMk/>
          <pc:sldMk cId="0" sldId="548"/>
        </pc:sldMkLst>
        <pc:spChg chg="mod">
          <ac:chgData name="Whitney Weber" userId="a8bb416d-e7f0-41fa-95e0-cb3470c131f0" providerId="ADAL" clId="{3684A8D0-1DBC-4A9F-95DF-1B8CA5775C25}" dt="2021-09-30T13:30:37.754" v="41"/>
          <ac:spMkLst>
            <pc:docMk/>
            <pc:sldMk cId="0" sldId="548"/>
            <ac:spMk id="24579" creationId="{0AB8962E-2851-420B-8EA2-311831A05285}"/>
          </ac:spMkLst>
        </pc:spChg>
      </pc:sldChg>
      <pc:sldChg chg="modSp mod">
        <pc:chgData name="Whitney Weber" userId="a8bb416d-e7f0-41fa-95e0-cb3470c131f0" providerId="ADAL" clId="{3684A8D0-1DBC-4A9F-95DF-1B8CA5775C25}" dt="2021-09-30T13:29:05.370" v="19"/>
        <pc:sldMkLst>
          <pc:docMk/>
          <pc:sldMk cId="0" sldId="549"/>
        </pc:sldMkLst>
        <pc:spChg chg="mod">
          <ac:chgData name="Whitney Weber" userId="a8bb416d-e7f0-41fa-95e0-cb3470c131f0" providerId="ADAL" clId="{3684A8D0-1DBC-4A9F-95DF-1B8CA5775C25}" dt="2021-09-30T13:29:05.370" v="19"/>
          <ac:spMkLst>
            <pc:docMk/>
            <pc:sldMk cId="0" sldId="549"/>
            <ac:spMk id="24579" creationId="{B44E79F9-98D6-4A5E-8CD3-E722B89EFA65}"/>
          </ac:spMkLst>
        </pc:spChg>
      </pc:sldChg>
      <pc:sldChg chg="addSp delSp modSp mod">
        <pc:chgData name="Whitney Weber" userId="a8bb416d-e7f0-41fa-95e0-cb3470c131f0" providerId="ADAL" clId="{3684A8D0-1DBC-4A9F-95DF-1B8CA5775C25}" dt="2021-09-30T13:29:56.317" v="29"/>
        <pc:sldMkLst>
          <pc:docMk/>
          <pc:sldMk cId="0" sldId="550"/>
        </pc:sldMkLst>
        <pc:spChg chg="add del mod">
          <ac:chgData name="Whitney Weber" userId="a8bb416d-e7f0-41fa-95e0-cb3470c131f0" providerId="ADAL" clId="{3684A8D0-1DBC-4A9F-95DF-1B8CA5775C25}" dt="2021-09-30T13:29:55.961" v="28" actId="478"/>
          <ac:spMkLst>
            <pc:docMk/>
            <pc:sldMk cId="0" sldId="550"/>
            <ac:spMk id="4" creationId="{C2D3CD21-3208-4565-998E-F56D1BA696C8}"/>
          </ac:spMkLst>
        </pc:spChg>
        <pc:spChg chg="del mod">
          <ac:chgData name="Whitney Weber" userId="a8bb416d-e7f0-41fa-95e0-cb3470c131f0" providerId="ADAL" clId="{3684A8D0-1DBC-4A9F-95DF-1B8CA5775C25}" dt="2021-09-30T13:29:52.437" v="27" actId="478"/>
          <ac:spMkLst>
            <pc:docMk/>
            <pc:sldMk cId="0" sldId="550"/>
            <ac:spMk id="6" creationId="{52E2CA96-5152-465D-81B5-3A55BE219178}"/>
          </ac:spMkLst>
        </pc:spChg>
        <pc:spChg chg="add mod">
          <ac:chgData name="Whitney Weber" userId="a8bb416d-e7f0-41fa-95e0-cb3470c131f0" providerId="ADAL" clId="{3684A8D0-1DBC-4A9F-95DF-1B8CA5775C25}" dt="2021-09-30T13:29:56.317" v="29"/>
          <ac:spMkLst>
            <pc:docMk/>
            <pc:sldMk cId="0" sldId="550"/>
            <ac:spMk id="8" creationId="{289AF200-92D3-40CF-A23D-D926E2C1A85C}"/>
          </ac:spMkLst>
        </pc:spChg>
      </pc:sldChg>
      <pc:sldChg chg="modSp">
        <pc:chgData name="Whitney Weber" userId="a8bb416d-e7f0-41fa-95e0-cb3470c131f0" providerId="ADAL" clId="{3684A8D0-1DBC-4A9F-95DF-1B8CA5775C25}" dt="2021-09-30T13:32:39.132" v="96" actId="207"/>
        <pc:sldMkLst>
          <pc:docMk/>
          <pc:sldMk cId="0" sldId="553"/>
        </pc:sldMkLst>
        <pc:spChg chg="mod">
          <ac:chgData name="Whitney Weber" userId="a8bb416d-e7f0-41fa-95e0-cb3470c131f0" providerId="ADAL" clId="{3684A8D0-1DBC-4A9F-95DF-1B8CA5775C25}" dt="2021-09-30T13:32:39.132" v="96" actId="207"/>
          <ac:spMkLst>
            <pc:docMk/>
            <pc:sldMk cId="0" sldId="553"/>
            <ac:spMk id="6148" creationId="{42F10F89-782D-4576-A094-7EA76DC937E8}"/>
          </ac:spMkLst>
        </pc:spChg>
      </pc:sldChg>
      <pc:sldChg chg="modSp mod">
        <pc:chgData name="Whitney Weber" userId="a8bb416d-e7f0-41fa-95e0-cb3470c131f0" providerId="ADAL" clId="{3684A8D0-1DBC-4A9F-95DF-1B8CA5775C25}" dt="2021-09-30T13:36:41.682" v="361" actId="122"/>
        <pc:sldMkLst>
          <pc:docMk/>
          <pc:sldMk cId="0" sldId="557"/>
        </pc:sldMkLst>
        <pc:spChg chg="mod">
          <ac:chgData name="Whitney Weber" userId="a8bb416d-e7f0-41fa-95e0-cb3470c131f0" providerId="ADAL" clId="{3684A8D0-1DBC-4A9F-95DF-1B8CA5775C25}" dt="2021-09-30T13:36:41.682" v="361" actId="122"/>
          <ac:spMkLst>
            <pc:docMk/>
            <pc:sldMk cId="0" sldId="557"/>
            <ac:spMk id="24579" creationId="{96AD58B3-4AEA-4128-AE74-95CFF5D72488}"/>
          </ac:spMkLst>
        </pc:spChg>
        <pc:spChg chg="mod">
          <ac:chgData name="Whitney Weber" userId="a8bb416d-e7f0-41fa-95e0-cb3470c131f0" providerId="ADAL" clId="{3684A8D0-1DBC-4A9F-95DF-1B8CA5775C25}" dt="2021-09-30T13:36:36.265" v="358" actId="14100"/>
          <ac:spMkLst>
            <pc:docMk/>
            <pc:sldMk cId="0" sldId="557"/>
            <ac:spMk id="179204" creationId="{69B28126-F384-4979-9BC3-301A5280E59E}"/>
          </ac:spMkLst>
        </pc:spChg>
        <pc:picChg chg="mod">
          <ac:chgData name="Whitney Weber" userId="a8bb416d-e7f0-41fa-95e0-cb3470c131f0" providerId="ADAL" clId="{3684A8D0-1DBC-4A9F-95DF-1B8CA5775C25}" dt="2021-09-30T13:36:16.439" v="356" actId="1076"/>
          <ac:picMkLst>
            <pc:docMk/>
            <pc:sldMk cId="0" sldId="557"/>
            <ac:picMk id="7" creationId="{5CBA4ACC-E20B-4625-BDF1-01021931832A}"/>
          </ac:picMkLst>
        </pc:picChg>
      </pc:sldChg>
      <pc:sldChg chg="modSp mod">
        <pc:chgData name="Whitney Weber" userId="a8bb416d-e7f0-41fa-95e0-cb3470c131f0" providerId="ADAL" clId="{3684A8D0-1DBC-4A9F-95DF-1B8CA5775C25}" dt="2021-09-30T13:34:40.924" v="156" actId="1035"/>
        <pc:sldMkLst>
          <pc:docMk/>
          <pc:sldMk cId="0" sldId="558"/>
        </pc:sldMkLst>
        <pc:spChg chg="mod">
          <ac:chgData name="Whitney Weber" userId="a8bb416d-e7f0-41fa-95e0-cb3470c131f0" providerId="ADAL" clId="{3684A8D0-1DBC-4A9F-95DF-1B8CA5775C25}" dt="2021-09-30T13:34:40.924" v="156" actId="1035"/>
          <ac:spMkLst>
            <pc:docMk/>
            <pc:sldMk cId="0" sldId="558"/>
            <ac:spMk id="41" creationId="{A2CA6862-94FD-42BE-8705-E245B7F1EC10}"/>
          </ac:spMkLst>
        </pc:spChg>
      </pc:sldChg>
      <pc:sldChg chg="addSp delSp modSp mod">
        <pc:chgData name="Whitney Weber" userId="a8bb416d-e7f0-41fa-95e0-cb3470c131f0" providerId="ADAL" clId="{3684A8D0-1DBC-4A9F-95DF-1B8CA5775C25}" dt="2021-09-30T13:40:54.772" v="777"/>
        <pc:sldMkLst>
          <pc:docMk/>
          <pc:sldMk cId="0" sldId="559"/>
        </pc:sldMkLst>
        <pc:spChg chg="add del mod">
          <ac:chgData name="Whitney Weber" userId="a8bb416d-e7f0-41fa-95e0-cb3470c131f0" providerId="ADAL" clId="{3684A8D0-1DBC-4A9F-95DF-1B8CA5775C25}" dt="2021-09-30T13:40:54.427" v="776" actId="478"/>
          <ac:spMkLst>
            <pc:docMk/>
            <pc:sldMk cId="0" sldId="559"/>
            <ac:spMk id="3" creationId="{C3B50CD9-8C90-4164-B2FE-98D761A5348F}"/>
          </ac:spMkLst>
        </pc:spChg>
        <pc:spChg chg="add mod">
          <ac:chgData name="Whitney Weber" userId="a8bb416d-e7f0-41fa-95e0-cb3470c131f0" providerId="ADAL" clId="{3684A8D0-1DBC-4A9F-95DF-1B8CA5775C25}" dt="2021-09-30T13:40:54.772" v="777"/>
          <ac:spMkLst>
            <pc:docMk/>
            <pc:sldMk cId="0" sldId="559"/>
            <ac:spMk id="17" creationId="{28C47D8E-2F49-4699-8C24-A0B05434AA49}"/>
          </ac:spMkLst>
        </pc:spChg>
        <pc:spChg chg="del">
          <ac:chgData name="Whitney Weber" userId="a8bb416d-e7f0-41fa-95e0-cb3470c131f0" providerId="ADAL" clId="{3684A8D0-1DBC-4A9F-95DF-1B8CA5775C25}" dt="2021-09-30T13:40:50.875" v="775" actId="478"/>
          <ac:spMkLst>
            <pc:docMk/>
            <pc:sldMk cId="0" sldId="559"/>
            <ac:spMk id="22531" creationId="{82B72602-3515-44E5-A87E-30806E98495E}"/>
          </ac:spMkLst>
        </pc:spChg>
      </pc:sldChg>
      <pc:sldChg chg="modSp mod">
        <pc:chgData name="Whitney Weber" userId="a8bb416d-e7f0-41fa-95e0-cb3470c131f0" providerId="ADAL" clId="{3684A8D0-1DBC-4A9F-95DF-1B8CA5775C25}" dt="2021-09-30T13:40:19.460" v="774" actId="948"/>
        <pc:sldMkLst>
          <pc:docMk/>
          <pc:sldMk cId="0" sldId="560"/>
        </pc:sldMkLst>
        <pc:spChg chg="mod">
          <ac:chgData name="Whitney Weber" userId="a8bb416d-e7f0-41fa-95e0-cb3470c131f0" providerId="ADAL" clId="{3684A8D0-1DBC-4A9F-95DF-1B8CA5775C25}" dt="2021-09-30T13:40:19.460" v="774" actId="948"/>
          <ac:spMkLst>
            <pc:docMk/>
            <pc:sldMk cId="0" sldId="560"/>
            <ac:spMk id="5" creationId="{F40E712A-575D-46E5-B118-FA4A292214CE}"/>
          </ac:spMkLst>
        </pc:spChg>
        <pc:spChg chg="mod">
          <ac:chgData name="Whitney Weber" userId="a8bb416d-e7f0-41fa-95e0-cb3470c131f0" providerId="ADAL" clId="{3684A8D0-1DBC-4A9F-95DF-1B8CA5775C25}" dt="2021-09-30T13:36:57.106" v="376" actId="1035"/>
          <ac:spMkLst>
            <pc:docMk/>
            <pc:sldMk cId="0" sldId="560"/>
            <ac:spMk id="22531" creationId="{8795D558-C214-4E18-9B7D-BB0BC476E572}"/>
          </ac:spMkLst>
        </pc:spChg>
      </pc:sldChg>
      <pc:sldChg chg="modSp mod">
        <pc:chgData name="Whitney Weber" userId="a8bb416d-e7f0-41fa-95e0-cb3470c131f0" providerId="ADAL" clId="{3684A8D0-1DBC-4A9F-95DF-1B8CA5775C25}" dt="2021-09-30T13:31:59.771" v="87" actId="122"/>
        <pc:sldMkLst>
          <pc:docMk/>
          <pc:sldMk cId="0" sldId="562"/>
        </pc:sldMkLst>
        <pc:spChg chg="mod">
          <ac:chgData name="Whitney Weber" userId="a8bb416d-e7f0-41fa-95e0-cb3470c131f0" providerId="ADAL" clId="{3684A8D0-1DBC-4A9F-95DF-1B8CA5775C25}" dt="2021-09-30T13:31:59.771" v="87" actId="122"/>
          <ac:spMkLst>
            <pc:docMk/>
            <pc:sldMk cId="0" sldId="562"/>
            <ac:spMk id="24579" creationId="{A55FC7A1-9122-4F8F-96DD-C74A7C760636}"/>
          </ac:spMkLst>
        </pc:spChg>
      </pc:sldChg>
      <pc:sldChg chg="modSp mod">
        <pc:chgData name="Whitney Weber" userId="a8bb416d-e7f0-41fa-95e0-cb3470c131f0" providerId="ADAL" clId="{3684A8D0-1DBC-4A9F-95DF-1B8CA5775C25}" dt="2021-09-30T13:30:46.962" v="44"/>
        <pc:sldMkLst>
          <pc:docMk/>
          <pc:sldMk cId="0" sldId="564"/>
        </pc:sldMkLst>
        <pc:spChg chg="mod">
          <ac:chgData name="Whitney Weber" userId="a8bb416d-e7f0-41fa-95e0-cb3470c131f0" providerId="ADAL" clId="{3684A8D0-1DBC-4A9F-95DF-1B8CA5775C25}" dt="2021-09-30T13:30:46.962" v="44"/>
          <ac:spMkLst>
            <pc:docMk/>
            <pc:sldMk cId="0" sldId="564"/>
            <ac:spMk id="22531" creationId="{D10EDE4E-D0CC-4810-A88D-28A8CE15867E}"/>
          </ac:spMkLst>
        </pc:spChg>
      </pc:sldChg>
      <pc:sldChg chg="modSp mod">
        <pc:chgData name="Whitney Weber" userId="a8bb416d-e7f0-41fa-95e0-cb3470c131f0" providerId="ADAL" clId="{3684A8D0-1DBC-4A9F-95DF-1B8CA5775C25}" dt="2021-09-30T13:31:43.214" v="81" actId="1035"/>
        <pc:sldMkLst>
          <pc:docMk/>
          <pc:sldMk cId="0" sldId="565"/>
        </pc:sldMkLst>
        <pc:spChg chg="mod">
          <ac:chgData name="Whitney Weber" userId="a8bb416d-e7f0-41fa-95e0-cb3470c131f0" providerId="ADAL" clId="{3684A8D0-1DBC-4A9F-95DF-1B8CA5775C25}" dt="2021-09-30T13:31:43.214" v="81" actId="1035"/>
          <ac:spMkLst>
            <pc:docMk/>
            <pc:sldMk cId="0" sldId="565"/>
            <ac:spMk id="22531" creationId="{1C4301F4-4471-45C8-A4E6-C74D2FAD72C0}"/>
          </ac:spMkLst>
        </pc:spChg>
        <pc:picChg chg="mod">
          <ac:chgData name="Whitney Weber" userId="a8bb416d-e7f0-41fa-95e0-cb3470c131f0" providerId="ADAL" clId="{3684A8D0-1DBC-4A9F-95DF-1B8CA5775C25}" dt="2021-09-30T13:31:20.265" v="59" actId="1036"/>
          <ac:picMkLst>
            <pc:docMk/>
            <pc:sldMk cId="0" sldId="565"/>
            <ac:picMk id="163844" creationId="{F55E0301-226A-4DEE-844F-206280C19ADE}"/>
          </ac:picMkLst>
        </pc:picChg>
      </pc:sldChg>
      <pc:sldChg chg="modSp mod">
        <pc:chgData name="Whitney Weber" userId="a8bb416d-e7f0-41fa-95e0-cb3470c131f0" providerId="ADAL" clId="{3684A8D0-1DBC-4A9F-95DF-1B8CA5775C25}" dt="2021-09-30T13:48:03.070" v="887" actId="14100"/>
        <pc:sldMkLst>
          <pc:docMk/>
          <pc:sldMk cId="0" sldId="567"/>
        </pc:sldMkLst>
        <pc:spChg chg="mod">
          <ac:chgData name="Whitney Weber" userId="a8bb416d-e7f0-41fa-95e0-cb3470c131f0" providerId="ADAL" clId="{3684A8D0-1DBC-4A9F-95DF-1B8CA5775C25}" dt="2021-09-30T13:48:03.070" v="887" actId="14100"/>
          <ac:spMkLst>
            <pc:docMk/>
            <pc:sldMk cId="0" sldId="567"/>
            <ac:spMk id="22532" creationId="{5220E261-A464-48C8-909C-801E4B6E7875}"/>
          </ac:spMkLst>
        </pc:spChg>
      </pc:sldChg>
      <pc:sldChg chg="modSp mod">
        <pc:chgData name="Whitney Weber" userId="a8bb416d-e7f0-41fa-95e0-cb3470c131f0" providerId="ADAL" clId="{3684A8D0-1DBC-4A9F-95DF-1B8CA5775C25}" dt="2021-09-30T13:31:04.098" v="47" actId="207"/>
        <pc:sldMkLst>
          <pc:docMk/>
          <pc:sldMk cId="0" sldId="570"/>
        </pc:sldMkLst>
        <pc:spChg chg="mod">
          <ac:chgData name="Whitney Weber" userId="a8bb416d-e7f0-41fa-95e0-cb3470c131f0" providerId="ADAL" clId="{3684A8D0-1DBC-4A9F-95DF-1B8CA5775C25}" dt="2021-09-30T13:31:04.098" v="47" actId="207"/>
          <ac:spMkLst>
            <pc:docMk/>
            <pc:sldMk cId="0" sldId="570"/>
            <ac:spMk id="22531" creationId="{7649CF48-2C30-4EA7-9FA7-CE4B11966FB8}"/>
          </ac:spMkLst>
        </pc:spChg>
      </pc:sldChg>
      <pc:sldChg chg="modSp mod">
        <pc:chgData name="Whitney Weber" userId="a8bb416d-e7f0-41fa-95e0-cb3470c131f0" providerId="ADAL" clId="{3684A8D0-1DBC-4A9F-95DF-1B8CA5775C25}" dt="2021-09-30T13:32:47.758" v="99" actId="122"/>
        <pc:sldMkLst>
          <pc:docMk/>
          <pc:sldMk cId="0" sldId="572"/>
        </pc:sldMkLst>
        <pc:spChg chg="mod">
          <ac:chgData name="Whitney Weber" userId="a8bb416d-e7f0-41fa-95e0-cb3470c131f0" providerId="ADAL" clId="{3684A8D0-1DBC-4A9F-95DF-1B8CA5775C25}" dt="2021-09-30T13:32:47.758" v="99" actId="122"/>
          <ac:spMkLst>
            <pc:docMk/>
            <pc:sldMk cId="0" sldId="572"/>
            <ac:spMk id="24579" creationId="{2CD40E57-6F03-48EB-B580-BE45507D61BB}"/>
          </ac:spMkLst>
        </pc:spChg>
      </pc:sldChg>
      <pc:sldChg chg="modSp mod">
        <pc:chgData name="Whitney Weber" userId="a8bb416d-e7f0-41fa-95e0-cb3470c131f0" providerId="ADAL" clId="{3684A8D0-1DBC-4A9F-95DF-1B8CA5775C25}" dt="2021-09-30T13:33:14.693" v="116" actId="1035"/>
        <pc:sldMkLst>
          <pc:docMk/>
          <pc:sldMk cId="0" sldId="573"/>
        </pc:sldMkLst>
        <pc:spChg chg="mod">
          <ac:chgData name="Whitney Weber" userId="a8bb416d-e7f0-41fa-95e0-cb3470c131f0" providerId="ADAL" clId="{3684A8D0-1DBC-4A9F-95DF-1B8CA5775C25}" dt="2021-09-30T13:33:14.693" v="116" actId="1035"/>
          <ac:spMkLst>
            <pc:docMk/>
            <pc:sldMk cId="0" sldId="573"/>
            <ac:spMk id="2" creationId="{2F6FFEF7-AA04-4D0F-A1D6-8F5CFC12E507}"/>
          </ac:spMkLst>
        </pc:spChg>
      </pc:sldChg>
      <pc:sldChg chg="modSp mod">
        <pc:chgData name="Whitney Weber" userId="a8bb416d-e7f0-41fa-95e0-cb3470c131f0" providerId="ADAL" clId="{3684A8D0-1DBC-4A9F-95DF-1B8CA5775C25}" dt="2021-09-30T13:32:27.218" v="95" actId="14100"/>
        <pc:sldMkLst>
          <pc:docMk/>
          <pc:sldMk cId="0" sldId="697"/>
        </pc:sldMkLst>
        <pc:spChg chg="mod">
          <ac:chgData name="Whitney Weber" userId="a8bb416d-e7f0-41fa-95e0-cb3470c131f0" providerId="ADAL" clId="{3684A8D0-1DBC-4A9F-95DF-1B8CA5775C25}" dt="2021-09-30T13:32:27.218" v="95" actId="14100"/>
          <ac:spMkLst>
            <pc:docMk/>
            <pc:sldMk cId="0" sldId="697"/>
            <ac:spMk id="24579" creationId="{F2BDF0E2-4356-4989-8841-765EADA210E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35DFB-46A7-4D4F-AE0B-5745712346E2}"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F0CCD-F448-044F-8C9B-550EECE84F9B}" type="slidenum">
              <a:rPr lang="en-US" smtClean="0"/>
              <a:t>‹#›</a:t>
            </a:fld>
            <a:endParaRPr lang="en-US"/>
          </a:p>
        </p:txBody>
      </p:sp>
    </p:spTree>
    <p:extLst>
      <p:ext uri="{BB962C8B-B14F-4D97-AF65-F5344CB8AC3E}">
        <p14:creationId xmlns:p14="http://schemas.microsoft.com/office/powerpoint/2010/main" val="919474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a:extLst>
              <a:ext uri="{FF2B5EF4-FFF2-40B4-BE49-F238E27FC236}">
                <a16:creationId xmlns:a16="http://schemas.microsoft.com/office/drawing/2014/main" id="{EE0ADD2E-13DF-47AD-ACAF-341FEA35E9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44E2C774-4CDF-4CE6-821D-CFC3A5B5BCEC}" type="slidenum">
              <a:rPr lang="en-US" altLang="en-US" sz="1200" baseline="0">
                <a:solidFill>
                  <a:srgbClr val="000000"/>
                </a:solidFill>
                <a:latin typeface="Arial" panose="020B0604020202020204" pitchFamily="34" charset="0"/>
              </a:rPr>
              <a:pPr/>
              <a:t>3</a:t>
            </a:fld>
            <a:endParaRPr lang="en-US" altLang="en-US" sz="1200" baseline="0">
              <a:solidFill>
                <a:srgbClr val="000000"/>
              </a:solidFill>
              <a:latin typeface="Arial" panose="020B0604020202020204" pitchFamily="34" charset="0"/>
            </a:endParaRPr>
          </a:p>
        </p:txBody>
      </p:sp>
      <p:sp>
        <p:nvSpPr>
          <p:cNvPr id="107523" name="Rectangle 2">
            <a:extLst>
              <a:ext uri="{FF2B5EF4-FFF2-40B4-BE49-F238E27FC236}">
                <a16:creationId xmlns:a16="http://schemas.microsoft.com/office/drawing/2014/main" id="{6D80D2EA-BD1C-43F4-8CF9-C3CD33B13E96}"/>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07524" name="Rectangle 3">
            <a:extLst>
              <a:ext uri="{FF2B5EF4-FFF2-40B4-BE49-F238E27FC236}">
                <a16:creationId xmlns:a16="http://schemas.microsoft.com/office/drawing/2014/main" id="{D9B3578B-B897-4B13-9596-C8ADA0D0662C}"/>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07525" name="Rectangle 4">
            <a:extLst>
              <a:ext uri="{FF2B5EF4-FFF2-40B4-BE49-F238E27FC236}">
                <a16:creationId xmlns:a16="http://schemas.microsoft.com/office/drawing/2014/main" id="{F25FA79D-0992-4E94-999E-80B5A25C2193}"/>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07526" name="Rectangle 5">
            <a:extLst>
              <a:ext uri="{FF2B5EF4-FFF2-40B4-BE49-F238E27FC236}">
                <a16:creationId xmlns:a16="http://schemas.microsoft.com/office/drawing/2014/main" id="{CE4FF926-C8A8-43DE-AE91-C3332E4C8B37}"/>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07527" name="Rectangle 6">
            <a:extLst>
              <a:ext uri="{FF2B5EF4-FFF2-40B4-BE49-F238E27FC236}">
                <a16:creationId xmlns:a16="http://schemas.microsoft.com/office/drawing/2014/main" id="{3FE075D4-FBEA-4BFB-842E-6CDD58D9BBA1}"/>
              </a:ext>
            </a:extLst>
          </p:cNvPr>
          <p:cNvSpPr>
            <a:spLocks noGrp="1" noRot="1" noChangeAspect="1" noChangeArrowheads="1" noTextEdit="1"/>
          </p:cNvSpPr>
          <p:nvPr>
            <p:ph type="sldImg"/>
          </p:nvPr>
        </p:nvSpPr>
        <p:spPr>
          <a:xfrm>
            <a:off x="420688" y="704850"/>
            <a:ext cx="6181725" cy="3478213"/>
          </a:xfrm>
          <a:ln cap="flat"/>
        </p:spPr>
      </p:sp>
      <p:sp>
        <p:nvSpPr>
          <p:cNvPr id="64520" name="Rectangle 7">
            <a:extLst>
              <a:ext uri="{FF2B5EF4-FFF2-40B4-BE49-F238E27FC236}">
                <a16:creationId xmlns:a16="http://schemas.microsoft.com/office/drawing/2014/main" id="{D7D6882D-D31A-4F65-BDA4-B6E5F9500410}"/>
              </a:ext>
            </a:extLst>
          </p:cNvPr>
          <p:cNvSpPr>
            <a:spLocks noGrp="1" noChangeArrowheads="1"/>
          </p:cNvSpPr>
          <p:nvPr>
            <p:ph type="body" idx="1"/>
          </p:nvPr>
        </p:nvSpPr>
        <p:spPr>
          <a:xfrm>
            <a:off x="623888" y="4421188"/>
            <a:ext cx="5775325" cy="4267200"/>
          </a:xfrm>
          <a:ln w="9525"/>
        </p:spPr>
        <p:txBody>
          <a:bodyPr/>
          <a:lstStyle/>
          <a:p>
            <a:pPr eaLnBrk="1" hangingPunct="1">
              <a:defRPr/>
            </a:pPr>
            <a:endParaRPr lang="en-US" sz="1600"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E4419286-756B-4A36-ACD6-328FA7AD0B91}"/>
              </a:ext>
            </a:extLst>
          </p:cNvPr>
          <p:cNvSpPr>
            <a:spLocks noGrp="1" noRot="1" noChangeAspect="1" noChangeArrowheads="1" noTextEdit="1"/>
          </p:cNvSpPr>
          <p:nvPr>
            <p:ph type="sldImg"/>
          </p:nvPr>
        </p:nvSpPr>
        <p:spPr>
          <a:ln/>
        </p:spPr>
      </p:sp>
      <p:sp>
        <p:nvSpPr>
          <p:cNvPr id="128003" name="Notes Placeholder 2">
            <a:extLst>
              <a:ext uri="{FF2B5EF4-FFF2-40B4-BE49-F238E27FC236}">
                <a16:creationId xmlns:a16="http://schemas.microsoft.com/office/drawing/2014/main" id="{56A37FF7-054E-45E7-8D6E-FFD24CAFBAB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latin typeface="Arial" panose="020B0604020202020204" pitchFamily="34" charset="0"/>
              </a:rPr>
              <a:t>When creating an EO, it should be comprised of SFs…</a:t>
            </a:r>
          </a:p>
        </p:txBody>
      </p:sp>
      <p:sp>
        <p:nvSpPr>
          <p:cNvPr id="128004" name="Slide Number Placeholder 3">
            <a:extLst>
              <a:ext uri="{FF2B5EF4-FFF2-40B4-BE49-F238E27FC236}">
                <a16:creationId xmlns:a16="http://schemas.microsoft.com/office/drawing/2014/main" id="{E29859AB-E175-4423-923C-8C3193F5DA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130E23D8-B687-4FD7-99B2-F037F7D36F8A}" type="slidenum">
              <a:rPr lang="en-US" altLang="en-US" sz="1200" baseline="0">
                <a:solidFill>
                  <a:srgbClr val="000000"/>
                </a:solidFill>
                <a:latin typeface="Arial" panose="020B0604020202020204" pitchFamily="34" charset="0"/>
              </a:rPr>
              <a:pPr/>
              <a:t>12</a:t>
            </a:fld>
            <a:endParaRPr lang="en-US" altLang="en-US" sz="1200" baseline="0">
              <a:solidFill>
                <a:srgbClr val="000000"/>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4">
            <a:extLst>
              <a:ext uri="{FF2B5EF4-FFF2-40B4-BE49-F238E27FC236}">
                <a16:creationId xmlns:a16="http://schemas.microsoft.com/office/drawing/2014/main" id="{0609A45E-462F-4A49-A536-D7E48DB2FD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CD25AAB7-A5BA-4112-836C-EBC695FC68EE}" type="slidenum">
              <a:rPr lang="en-US" altLang="en-US" sz="1200" baseline="0">
                <a:solidFill>
                  <a:srgbClr val="000000"/>
                </a:solidFill>
                <a:latin typeface="Arial" panose="020B0604020202020204" pitchFamily="34" charset="0"/>
              </a:rPr>
              <a:pPr/>
              <a:t>13</a:t>
            </a:fld>
            <a:endParaRPr lang="en-US" altLang="en-US" sz="1200" baseline="0">
              <a:solidFill>
                <a:srgbClr val="000000"/>
              </a:solidFill>
              <a:latin typeface="Arial" panose="020B0604020202020204" pitchFamily="34" charset="0"/>
            </a:endParaRPr>
          </a:p>
        </p:txBody>
      </p:sp>
      <p:sp>
        <p:nvSpPr>
          <p:cNvPr id="130051" name="Rectangle 2">
            <a:extLst>
              <a:ext uri="{FF2B5EF4-FFF2-40B4-BE49-F238E27FC236}">
                <a16:creationId xmlns:a16="http://schemas.microsoft.com/office/drawing/2014/main" id="{60CFAF02-610A-4D5C-90C6-97CDDD092661}"/>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30052" name="Rectangle 3">
            <a:extLst>
              <a:ext uri="{FF2B5EF4-FFF2-40B4-BE49-F238E27FC236}">
                <a16:creationId xmlns:a16="http://schemas.microsoft.com/office/drawing/2014/main" id="{E3024452-5EC6-4AA5-A8E2-3D0D3CE7DCF4}"/>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30053" name="Rectangle 4">
            <a:extLst>
              <a:ext uri="{FF2B5EF4-FFF2-40B4-BE49-F238E27FC236}">
                <a16:creationId xmlns:a16="http://schemas.microsoft.com/office/drawing/2014/main" id="{ABCAE890-6F6E-4767-A28B-676FEAD3C152}"/>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30054" name="Rectangle 5">
            <a:extLst>
              <a:ext uri="{FF2B5EF4-FFF2-40B4-BE49-F238E27FC236}">
                <a16:creationId xmlns:a16="http://schemas.microsoft.com/office/drawing/2014/main" id="{207D1070-04FC-4F62-BD3C-7787375B65B1}"/>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30055" name="Rectangle 6">
            <a:extLst>
              <a:ext uri="{FF2B5EF4-FFF2-40B4-BE49-F238E27FC236}">
                <a16:creationId xmlns:a16="http://schemas.microsoft.com/office/drawing/2014/main" id="{9EF7B67D-0117-42C8-B7A9-4860277461BD}"/>
              </a:ext>
            </a:extLst>
          </p:cNvPr>
          <p:cNvSpPr>
            <a:spLocks noGrp="1" noRot="1" noChangeAspect="1" noChangeArrowheads="1" noTextEdit="1"/>
          </p:cNvSpPr>
          <p:nvPr>
            <p:ph type="sldImg"/>
          </p:nvPr>
        </p:nvSpPr>
        <p:spPr>
          <a:xfrm>
            <a:off x="420688" y="704850"/>
            <a:ext cx="6181725" cy="3478213"/>
          </a:xfrm>
          <a:ln cap="flat"/>
        </p:spPr>
      </p:sp>
      <p:sp>
        <p:nvSpPr>
          <p:cNvPr id="130056" name="Rectangle 7">
            <a:extLst>
              <a:ext uri="{FF2B5EF4-FFF2-40B4-BE49-F238E27FC236}">
                <a16:creationId xmlns:a16="http://schemas.microsoft.com/office/drawing/2014/main" id="{9D969279-1309-4E89-B9AA-76C851ABDEB6}"/>
              </a:ext>
            </a:extLst>
          </p:cNvPr>
          <p:cNvSpPr>
            <a:spLocks noGrp="1" noChangeArrowheads="1"/>
          </p:cNvSpPr>
          <p:nvPr>
            <p:ph type="body" idx="1"/>
          </p:nvPr>
        </p:nvSpPr>
        <p:spPr>
          <a:xfrm>
            <a:off x="623888" y="4421188"/>
            <a:ext cx="5775325" cy="426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latin typeface="Arial" panose="020B0604020202020204" pitchFamily="34" charset="0"/>
              </a:rPr>
              <a:t>When mapping,..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4">
            <a:extLst>
              <a:ext uri="{FF2B5EF4-FFF2-40B4-BE49-F238E27FC236}">
                <a16:creationId xmlns:a16="http://schemas.microsoft.com/office/drawing/2014/main" id="{0A3D6787-0369-4165-9509-D2A13A7C03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21B4CE33-EC31-4E13-A0D3-45C9B4C4CEB7}" type="slidenum">
              <a:rPr lang="en-US" altLang="en-US" sz="1200" baseline="0">
                <a:solidFill>
                  <a:srgbClr val="000000"/>
                </a:solidFill>
                <a:latin typeface="Arial" panose="020B0604020202020204" pitchFamily="34" charset="0"/>
              </a:rPr>
              <a:pPr/>
              <a:t>14</a:t>
            </a:fld>
            <a:endParaRPr lang="en-US" altLang="en-US" sz="1200" baseline="0">
              <a:solidFill>
                <a:srgbClr val="000000"/>
              </a:solidFill>
              <a:latin typeface="Arial" panose="020B0604020202020204" pitchFamily="34" charset="0"/>
            </a:endParaRPr>
          </a:p>
        </p:txBody>
      </p:sp>
      <p:sp>
        <p:nvSpPr>
          <p:cNvPr id="132099" name="Rectangle 2">
            <a:extLst>
              <a:ext uri="{FF2B5EF4-FFF2-40B4-BE49-F238E27FC236}">
                <a16:creationId xmlns:a16="http://schemas.microsoft.com/office/drawing/2014/main" id="{E022FCCA-80C8-4496-BC35-4751415F3664}"/>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32100" name="Rectangle 3">
            <a:extLst>
              <a:ext uri="{FF2B5EF4-FFF2-40B4-BE49-F238E27FC236}">
                <a16:creationId xmlns:a16="http://schemas.microsoft.com/office/drawing/2014/main" id="{23BA5E70-B56E-4BF5-B0BD-10CC2388CC82}"/>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32101" name="Rectangle 4">
            <a:extLst>
              <a:ext uri="{FF2B5EF4-FFF2-40B4-BE49-F238E27FC236}">
                <a16:creationId xmlns:a16="http://schemas.microsoft.com/office/drawing/2014/main" id="{8674246E-5F24-45BD-86DB-67005BEB7C82}"/>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32102" name="Rectangle 5">
            <a:extLst>
              <a:ext uri="{FF2B5EF4-FFF2-40B4-BE49-F238E27FC236}">
                <a16:creationId xmlns:a16="http://schemas.microsoft.com/office/drawing/2014/main" id="{E42A872F-7D9D-4CA2-972D-2DDD4F6DD44E}"/>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32103" name="Rectangle 6">
            <a:extLst>
              <a:ext uri="{FF2B5EF4-FFF2-40B4-BE49-F238E27FC236}">
                <a16:creationId xmlns:a16="http://schemas.microsoft.com/office/drawing/2014/main" id="{48738539-A87A-417E-9168-B74A9FDA9FAF}"/>
              </a:ext>
            </a:extLst>
          </p:cNvPr>
          <p:cNvSpPr>
            <a:spLocks noGrp="1" noRot="1" noChangeAspect="1" noChangeArrowheads="1" noTextEdit="1"/>
          </p:cNvSpPr>
          <p:nvPr>
            <p:ph type="sldImg"/>
          </p:nvPr>
        </p:nvSpPr>
        <p:spPr>
          <a:xfrm>
            <a:off x="420688" y="704850"/>
            <a:ext cx="6181725" cy="3478213"/>
          </a:xfrm>
          <a:ln cap="flat"/>
        </p:spPr>
      </p:sp>
      <p:sp>
        <p:nvSpPr>
          <p:cNvPr id="132104" name="Rectangle 7">
            <a:extLst>
              <a:ext uri="{FF2B5EF4-FFF2-40B4-BE49-F238E27FC236}">
                <a16:creationId xmlns:a16="http://schemas.microsoft.com/office/drawing/2014/main" id="{CE3BB17E-1655-4DE6-95EA-20637EE3EE6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buFont typeface="Arial" panose="020B0604020202020204" pitchFamily="34" charset="0"/>
              <a:buChar char="•"/>
            </a:pPr>
            <a:r>
              <a:rPr lang="en-US" altLang="en-US" sz="1600" dirty="0">
                <a:latin typeface="Arial" panose="020B0604020202020204" pitchFamily="34" charset="0"/>
              </a:rPr>
              <a:t>The Map Scales are universally defined within digital maps – NatureServe did not make these up! </a:t>
            </a:r>
          </a:p>
          <a:p>
            <a:pPr marL="285750" indent="-285750" eaLnBrk="1" hangingPunct="1">
              <a:buFont typeface="Arial" panose="020B0604020202020204" pitchFamily="34" charset="0"/>
              <a:buChar char="•"/>
            </a:pPr>
            <a:r>
              <a:rPr lang="en-US" altLang="en-US" sz="1600" dirty="0">
                <a:latin typeface="Arial" panose="020B0604020202020204" pitchFamily="34" charset="0"/>
              </a:rPr>
              <a:t>MMU is defined by a feature that can be seen at a given scale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2227CF39-81E0-43D3-97E3-76EECB649FD3}"/>
              </a:ext>
            </a:extLst>
          </p:cNvPr>
          <p:cNvSpPr>
            <a:spLocks noGrp="1" noRot="1" noChangeAspect="1" noChangeArrowheads="1" noTextEdit="1"/>
          </p:cNvSpPr>
          <p:nvPr>
            <p:ph type="sldImg"/>
          </p:nvPr>
        </p:nvSpPr>
        <p:spPr>
          <a:ln/>
        </p:spPr>
      </p:sp>
      <p:sp>
        <p:nvSpPr>
          <p:cNvPr id="134147" name="Notes Placeholder 2">
            <a:extLst>
              <a:ext uri="{FF2B5EF4-FFF2-40B4-BE49-F238E27FC236}">
                <a16:creationId xmlns:a16="http://schemas.microsoft.com/office/drawing/2014/main" id="{67F269C6-B3CE-40B7-B9DB-326D9316F37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Arial" panose="020B0604020202020204" pitchFamily="34" charset="0"/>
              </a:rPr>
              <a:t>So, what is this elusive Conceptual Feature Type?</a:t>
            </a:r>
          </a:p>
          <a:p>
            <a:endParaRPr lang="en-US" altLang="en-US">
              <a:latin typeface="Arial" panose="020B0604020202020204" pitchFamily="34" charset="0"/>
            </a:endParaRPr>
          </a:p>
        </p:txBody>
      </p:sp>
      <p:sp>
        <p:nvSpPr>
          <p:cNvPr id="134148" name="Slide Number Placeholder 3">
            <a:extLst>
              <a:ext uri="{FF2B5EF4-FFF2-40B4-BE49-F238E27FC236}">
                <a16:creationId xmlns:a16="http://schemas.microsoft.com/office/drawing/2014/main" id="{2A9F939C-20DA-4AE5-ADA0-4CBFEFC0D9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6EE46A1E-7CD5-45CD-8957-31BB480EF865}" type="slidenum">
              <a:rPr lang="en-US" altLang="en-US" sz="1200" baseline="0">
                <a:solidFill>
                  <a:srgbClr val="000000"/>
                </a:solidFill>
                <a:latin typeface="Arial" panose="020B0604020202020204" pitchFamily="34" charset="0"/>
              </a:rPr>
              <a:pPr/>
              <a:t>15</a:t>
            </a:fld>
            <a:endParaRPr lang="en-US" altLang="en-US" sz="1200" baseline="0">
              <a:solidFill>
                <a:srgbClr val="000000"/>
              </a:solidFill>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3947D83A-84FF-4D75-804F-59C05C860B37}"/>
              </a:ext>
            </a:extLst>
          </p:cNvPr>
          <p:cNvSpPr>
            <a:spLocks noGrp="1" noRot="1" noChangeAspect="1" noChangeArrowheads="1" noTextEdit="1"/>
          </p:cNvSpPr>
          <p:nvPr>
            <p:ph type="sldImg"/>
          </p:nvPr>
        </p:nvSpPr>
        <p:spPr>
          <a:ln/>
        </p:spPr>
      </p:sp>
      <p:sp>
        <p:nvSpPr>
          <p:cNvPr id="136195" name="Notes Placeholder 2">
            <a:extLst>
              <a:ext uri="{FF2B5EF4-FFF2-40B4-BE49-F238E27FC236}">
                <a16:creationId xmlns:a16="http://schemas.microsoft.com/office/drawing/2014/main" id="{E0FFE0BE-DF88-422B-9DAF-70632D3D872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latin typeface="Arial" panose="020B0604020202020204" pitchFamily="34" charset="0"/>
              </a:rPr>
              <a:t>This is easier to understand via examples.</a:t>
            </a:r>
          </a:p>
          <a:p>
            <a:r>
              <a:rPr lang="en-US" altLang="en-US" dirty="0">
                <a:latin typeface="Arial" panose="020B0604020202020204" pitchFamily="34" charset="0"/>
              </a:rPr>
              <a:t>Ask for additional examples of each CFT – Point, Line, Polygon</a:t>
            </a:r>
          </a:p>
        </p:txBody>
      </p:sp>
      <p:sp>
        <p:nvSpPr>
          <p:cNvPr id="136196" name="Slide Number Placeholder 3">
            <a:extLst>
              <a:ext uri="{FF2B5EF4-FFF2-40B4-BE49-F238E27FC236}">
                <a16:creationId xmlns:a16="http://schemas.microsoft.com/office/drawing/2014/main" id="{CD07E065-8641-46B5-A50E-40701AB7BB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8D842E71-07C2-4AEC-B9DB-EE6FA64389BE}" type="slidenum">
              <a:rPr lang="en-US" altLang="en-US" sz="1200" baseline="0">
                <a:solidFill>
                  <a:srgbClr val="000000"/>
                </a:solidFill>
                <a:latin typeface="Arial" panose="020B0604020202020204" pitchFamily="34" charset="0"/>
              </a:rPr>
              <a:pPr/>
              <a:t>16</a:t>
            </a:fld>
            <a:endParaRPr lang="en-US" altLang="en-US" sz="1200" baseline="0">
              <a:solidFill>
                <a:srgbClr val="000000"/>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4">
            <a:extLst>
              <a:ext uri="{FF2B5EF4-FFF2-40B4-BE49-F238E27FC236}">
                <a16:creationId xmlns:a16="http://schemas.microsoft.com/office/drawing/2014/main" id="{FC042BD1-7AEB-43B5-B0F3-C21BE9C8FD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4A335804-928A-40B1-92AC-0AAEF1E32BBB}" type="slidenum">
              <a:rPr lang="en-US" altLang="en-US" sz="1200" baseline="0">
                <a:solidFill>
                  <a:srgbClr val="000000"/>
                </a:solidFill>
                <a:latin typeface="Arial" panose="020B0604020202020204" pitchFamily="34" charset="0"/>
              </a:rPr>
              <a:pPr/>
              <a:t>17</a:t>
            </a:fld>
            <a:endParaRPr lang="en-US" altLang="en-US" sz="1200" baseline="0">
              <a:solidFill>
                <a:srgbClr val="000000"/>
              </a:solidFill>
              <a:latin typeface="Arial" panose="020B0604020202020204" pitchFamily="34" charset="0"/>
            </a:endParaRPr>
          </a:p>
        </p:txBody>
      </p:sp>
      <p:sp>
        <p:nvSpPr>
          <p:cNvPr id="138243" name="Rectangle 2">
            <a:extLst>
              <a:ext uri="{FF2B5EF4-FFF2-40B4-BE49-F238E27FC236}">
                <a16:creationId xmlns:a16="http://schemas.microsoft.com/office/drawing/2014/main" id="{3174CF33-A2ED-419F-BD5F-3C76FAC86DD4}"/>
              </a:ext>
            </a:extLst>
          </p:cNvPr>
          <p:cNvSpPr>
            <a:spLocks noGrp="1" noRot="1" noChangeAspect="1" noChangeArrowheads="1" noTextEdit="1"/>
          </p:cNvSpPr>
          <p:nvPr>
            <p:ph type="sldImg"/>
          </p:nvPr>
        </p:nvSpPr>
        <p:spPr>
          <a:xfrm>
            <a:off x="407988" y="698500"/>
            <a:ext cx="6208712" cy="3492500"/>
          </a:xfrm>
          <a:ln/>
        </p:spPr>
      </p:sp>
      <p:sp>
        <p:nvSpPr>
          <p:cNvPr id="138244" name="Rectangle 3">
            <a:extLst>
              <a:ext uri="{FF2B5EF4-FFF2-40B4-BE49-F238E27FC236}">
                <a16:creationId xmlns:a16="http://schemas.microsoft.com/office/drawing/2014/main" id="{375F6072-2FE8-4637-BBF8-93522F0B7DC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4">
            <a:extLst>
              <a:ext uri="{FF2B5EF4-FFF2-40B4-BE49-F238E27FC236}">
                <a16:creationId xmlns:a16="http://schemas.microsoft.com/office/drawing/2014/main" id="{1D8E89BC-684A-4352-934F-8B4C51F3DA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87686169-C83A-4740-B78C-E0BD6CE78752}" type="slidenum">
              <a:rPr lang="en-US" altLang="en-US" sz="1200" baseline="0">
                <a:solidFill>
                  <a:srgbClr val="000000"/>
                </a:solidFill>
                <a:latin typeface="Arial" panose="020B0604020202020204" pitchFamily="34" charset="0"/>
              </a:rPr>
              <a:pPr/>
              <a:t>18</a:t>
            </a:fld>
            <a:endParaRPr lang="en-US" altLang="en-US" sz="1200" baseline="0">
              <a:solidFill>
                <a:srgbClr val="000000"/>
              </a:solidFill>
              <a:latin typeface="Arial" panose="020B0604020202020204" pitchFamily="34" charset="0"/>
            </a:endParaRPr>
          </a:p>
        </p:txBody>
      </p:sp>
      <p:sp>
        <p:nvSpPr>
          <p:cNvPr id="140291" name="Rectangle 2">
            <a:extLst>
              <a:ext uri="{FF2B5EF4-FFF2-40B4-BE49-F238E27FC236}">
                <a16:creationId xmlns:a16="http://schemas.microsoft.com/office/drawing/2014/main" id="{5AEF7248-E2C4-4D3A-95B7-FEC66B6E5AAE}"/>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40292" name="Rectangle 3">
            <a:extLst>
              <a:ext uri="{FF2B5EF4-FFF2-40B4-BE49-F238E27FC236}">
                <a16:creationId xmlns:a16="http://schemas.microsoft.com/office/drawing/2014/main" id="{576F83BC-96FE-427B-A177-ECEA403BCE7C}"/>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40293" name="Rectangle 4">
            <a:extLst>
              <a:ext uri="{FF2B5EF4-FFF2-40B4-BE49-F238E27FC236}">
                <a16:creationId xmlns:a16="http://schemas.microsoft.com/office/drawing/2014/main" id="{2CB92967-CD6B-477C-B418-2EBD8DCEAB72}"/>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40294" name="Rectangle 5">
            <a:extLst>
              <a:ext uri="{FF2B5EF4-FFF2-40B4-BE49-F238E27FC236}">
                <a16:creationId xmlns:a16="http://schemas.microsoft.com/office/drawing/2014/main" id="{88E0A27D-47FF-4E88-832A-D14592EDC1B8}"/>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40295" name="Rectangle 6">
            <a:extLst>
              <a:ext uri="{FF2B5EF4-FFF2-40B4-BE49-F238E27FC236}">
                <a16:creationId xmlns:a16="http://schemas.microsoft.com/office/drawing/2014/main" id="{3CE452B9-701E-45D0-A716-3D9334F789E3}"/>
              </a:ext>
            </a:extLst>
          </p:cNvPr>
          <p:cNvSpPr>
            <a:spLocks noGrp="1" noRot="1" noChangeAspect="1" noChangeArrowheads="1" noTextEdit="1"/>
          </p:cNvSpPr>
          <p:nvPr>
            <p:ph type="sldImg"/>
          </p:nvPr>
        </p:nvSpPr>
        <p:spPr>
          <a:xfrm>
            <a:off x="411163" y="698500"/>
            <a:ext cx="6183312" cy="3478213"/>
          </a:xfrm>
          <a:ln cap="flat"/>
        </p:spPr>
      </p:sp>
      <p:sp>
        <p:nvSpPr>
          <p:cNvPr id="140296" name="Rectangle 7">
            <a:extLst>
              <a:ext uri="{FF2B5EF4-FFF2-40B4-BE49-F238E27FC236}">
                <a16:creationId xmlns:a16="http://schemas.microsoft.com/office/drawing/2014/main" id="{68446D2D-3FBA-41F8-B558-A5C09D0EB1C9}"/>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dirty="0">
              <a:latin typeface="Arial" panose="020B0604020202020204" pitchFamily="34" charset="0"/>
            </a:endParaRPr>
          </a:p>
          <a:p>
            <a:pPr eaLnBrk="1" hangingPunct="1"/>
            <a:endParaRPr lang="en-US" altLang="en-US" sz="1600"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a:extLst>
              <a:ext uri="{FF2B5EF4-FFF2-40B4-BE49-F238E27FC236}">
                <a16:creationId xmlns:a16="http://schemas.microsoft.com/office/drawing/2014/main" id="{DB858F7D-3F89-44B6-A4ED-BFDC99C535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8F10DE6A-8220-468A-8FCA-36960BF2AC14}" type="slidenum">
              <a:rPr lang="en-US" altLang="en-US" sz="1200" baseline="0">
                <a:solidFill>
                  <a:srgbClr val="000000"/>
                </a:solidFill>
                <a:latin typeface="Arial" panose="020B0604020202020204" pitchFamily="34" charset="0"/>
              </a:rPr>
              <a:pPr/>
              <a:t>19</a:t>
            </a:fld>
            <a:endParaRPr lang="en-US" altLang="en-US" sz="1200" baseline="0">
              <a:solidFill>
                <a:srgbClr val="000000"/>
              </a:solidFill>
              <a:latin typeface="Arial" panose="020B0604020202020204" pitchFamily="34" charset="0"/>
            </a:endParaRPr>
          </a:p>
        </p:txBody>
      </p:sp>
      <p:sp>
        <p:nvSpPr>
          <p:cNvPr id="142339" name="Rectangle 2">
            <a:extLst>
              <a:ext uri="{FF2B5EF4-FFF2-40B4-BE49-F238E27FC236}">
                <a16:creationId xmlns:a16="http://schemas.microsoft.com/office/drawing/2014/main" id="{301CC83D-17B4-4235-BE34-544F983D8CBF}"/>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42340" name="Rectangle 3">
            <a:extLst>
              <a:ext uri="{FF2B5EF4-FFF2-40B4-BE49-F238E27FC236}">
                <a16:creationId xmlns:a16="http://schemas.microsoft.com/office/drawing/2014/main" id="{33C65C77-D247-4BF5-A2DB-3736B9DE5570}"/>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42341" name="Rectangle 4">
            <a:extLst>
              <a:ext uri="{FF2B5EF4-FFF2-40B4-BE49-F238E27FC236}">
                <a16:creationId xmlns:a16="http://schemas.microsoft.com/office/drawing/2014/main" id="{50A19348-9EA4-4E66-A58B-671D9E4F547E}"/>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42342" name="Rectangle 5">
            <a:extLst>
              <a:ext uri="{FF2B5EF4-FFF2-40B4-BE49-F238E27FC236}">
                <a16:creationId xmlns:a16="http://schemas.microsoft.com/office/drawing/2014/main" id="{13D8F2AB-3354-4303-8C3C-78535EB81BC4}"/>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42343" name="Rectangle 6">
            <a:extLst>
              <a:ext uri="{FF2B5EF4-FFF2-40B4-BE49-F238E27FC236}">
                <a16:creationId xmlns:a16="http://schemas.microsoft.com/office/drawing/2014/main" id="{D3D6809B-7CBE-4792-B2C3-385521415848}"/>
              </a:ext>
            </a:extLst>
          </p:cNvPr>
          <p:cNvSpPr>
            <a:spLocks noGrp="1" noRot="1" noChangeAspect="1" noChangeArrowheads="1" noTextEdit="1"/>
          </p:cNvSpPr>
          <p:nvPr>
            <p:ph type="sldImg"/>
          </p:nvPr>
        </p:nvSpPr>
        <p:spPr>
          <a:xfrm>
            <a:off x="411163" y="698500"/>
            <a:ext cx="6183312" cy="3478213"/>
          </a:xfrm>
          <a:ln cap="flat"/>
        </p:spPr>
      </p:sp>
      <p:sp>
        <p:nvSpPr>
          <p:cNvPr id="142344" name="Rectangle 7">
            <a:extLst>
              <a:ext uri="{FF2B5EF4-FFF2-40B4-BE49-F238E27FC236}">
                <a16:creationId xmlns:a16="http://schemas.microsoft.com/office/drawing/2014/main" id="{4813F6AF-6ADD-415B-ADEC-2D798E313798}"/>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a:p>
            <a:pPr eaLnBrk="1" hangingPunct="1"/>
            <a:endParaRPr lang="en-US" altLang="en-US" sz="160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4">
            <a:extLst>
              <a:ext uri="{FF2B5EF4-FFF2-40B4-BE49-F238E27FC236}">
                <a16:creationId xmlns:a16="http://schemas.microsoft.com/office/drawing/2014/main" id="{C9DAC074-6B91-49E8-A7DE-4142A59FE6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39BB0FFD-A28B-441A-8926-26AA9A429307}" type="slidenum">
              <a:rPr lang="en-US" altLang="en-US" sz="1200" baseline="0">
                <a:solidFill>
                  <a:srgbClr val="000000"/>
                </a:solidFill>
                <a:latin typeface="Arial" panose="020B0604020202020204" pitchFamily="34" charset="0"/>
              </a:rPr>
              <a:pPr/>
              <a:t>20</a:t>
            </a:fld>
            <a:endParaRPr lang="en-US" altLang="en-US" sz="1200" baseline="0">
              <a:solidFill>
                <a:srgbClr val="000000"/>
              </a:solidFill>
              <a:latin typeface="Arial" panose="020B0604020202020204" pitchFamily="34" charset="0"/>
            </a:endParaRPr>
          </a:p>
        </p:txBody>
      </p:sp>
      <p:sp>
        <p:nvSpPr>
          <p:cNvPr id="144387" name="Rectangle 2">
            <a:extLst>
              <a:ext uri="{FF2B5EF4-FFF2-40B4-BE49-F238E27FC236}">
                <a16:creationId xmlns:a16="http://schemas.microsoft.com/office/drawing/2014/main" id="{F11E2AD1-A8DF-4562-A49C-F49E02EBA394}"/>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44388" name="Rectangle 3">
            <a:extLst>
              <a:ext uri="{FF2B5EF4-FFF2-40B4-BE49-F238E27FC236}">
                <a16:creationId xmlns:a16="http://schemas.microsoft.com/office/drawing/2014/main" id="{2F0E4BC2-C573-4BAA-BA8B-BD2CAD360ADC}"/>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44389" name="Rectangle 4">
            <a:extLst>
              <a:ext uri="{FF2B5EF4-FFF2-40B4-BE49-F238E27FC236}">
                <a16:creationId xmlns:a16="http://schemas.microsoft.com/office/drawing/2014/main" id="{74AFF2B0-1D25-4B8B-B4DC-A86945918B12}"/>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44390" name="Rectangle 5">
            <a:extLst>
              <a:ext uri="{FF2B5EF4-FFF2-40B4-BE49-F238E27FC236}">
                <a16:creationId xmlns:a16="http://schemas.microsoft.com/office/drawing/2014/main" id="{08335C2A-48A4-4482-952D-E94F8B197DDA}"/>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44391" name="Rectangle 6">
            <a:extLst>
              <a:ext uri="{FF2B5EF4-FFF2-40B4-BE49-F238E27FC236}">
                <a16:creationId xmlns:a16="http://schemas.microsoft.com/office/drawing/2014/main" id="{D0639381-BCF7-45BC-8424-9011878AC0F3}"/>
              </a:ext>
            </a:extLst>
          </p:cNvPr>
          <p:cNvSpPr>
            <a:spLocks noGrp="1" noRot="1" noChangeAspect="1" noChangeArrowheads="1" noTextEdit="1"/>
          </p:cNvSpPr>
          <p:nvPr>
            <p:ph type="sldImg"/>
          </p:nvPr>
        </p:nvSpPr>
        <p:spPr>
          <a:xfrm>
            <a:off x="411163" y="698500"/>
            <a:ext cx="6183312" cy="3478213"/>
          </a:xfrm>
          <a:ln cap="flat"/>
        </p:spPr>
      </p:sp>
      <p:sp>
        <p:nvSpPr>
          <p:cNvPr id="144392" name="Rectangle 7">
            <a:extLst>
              <a:ext uri="{FF2B5EF4-FFF2-40B4-BE49-F238E27FC236}">
                <a16:creationId xmlns:a16="http://schemas.microsoft.com/office/drawing/2014/main" id="{4C847402-26C6-4B55-91DF-C3B18DF0EF0C}"/>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a:p>
            <a:pPr eaLnBrk="1" hangingPunct="1"/>
            <a:endParaRPr lang="en-US" altLang="en-US" sz="160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4">
            <a:extLst>
              <a:ext uri="{FF2B5EF4-FFF2-40B4-BE49-F238E27FC236}">
                <a16:creationId xmlns:a16="http://schemas.microsoft.com/office/drawing/2014/main" id="{BF7B5B33-338B-420E-A644-C97CBAFEC0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7132A546-C36D-438D-B9F1-9972939EC116}" type="slidenum">
              <a:rPr lang="en-US" altLang="en-US" sz="1200" baseline="0">
                <a:solidFill>
                  <a:srgbClr val="000000"/>
                </a:solidFill>
                <a:latin typeface="Arial" panose="020B0604020202020204" pitchFamily="34" charset="0"/>
              </a:rPr>
              <a:pPr/>
              <a:t>21</a:t>
            </a:fld>
            <a:endParaRPr lang="en-US" altLang="en-US" sz="1200" baseline="0">
              <a:solidFill>
                <a:srgbClr val="000000"/>
              </a:solidFill>
              <a:latin typeface="Arial" panose="020B0604020202020204" pitchFamily="34" charset="0"/>
            </a:endParaRPr>
          </a:p>
        </p:txBody>
      </p:sp>
      <p:sp>
        <p:nvSpPr>
          <p:cNvPr id="146435" name="Rectangle 2">
            <a:extLst>
              <a:ext uri="{FF2B5EF4-FFF2-40B4-BE49-F238E27FC236}">
                <a16:creationId xmlns:a16="http://schemas.microsoft.com/office/drawing/2014/main" id="{4E3C13BC-E342-4F43-88D4-E44C832FF005}"/>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46436" name="Rectangle 3">
            <a:extLst>
              <a:ext uri="{FF2B5EF4-FFF2-40B4-BE49-F238E27FC236}">
                <a16:creationId xmlns:a16="http://schemas.microsoft.com/office/drawing/2014/main" id="{B8AED55D-D5F4-4982-8A04-E5B34AFBD623}"/>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46437" name="Rectangle 4">
            <a:extLst>
              <a:ext uri="{FF2B5EF4-FFF2-40B4-BE49-F238E27FC236}">
                <a16:creationId xmlns:a16="http://schemas.microsoft.com/office/drawing/2014/main" id="{CBE42255-B59C-4A96-B995-1E42B2339A48}"/>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46438" name="Rectangle 5">
            <a:extLst>
              <a:ext uri="{FF2B5EF4-FFF2-40B4-BE49-F238E27FC236}">
                <a16:creationId xmlns:a16="http://schemas.microsoft.com/office/drawing/2014/main" id="{FB101931-8216-4B03-A11B-E455A8BEE8E7}"/>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46439" name="Rectangle 6">
            <a:extLst>
              <a:ext uri="{FF2B5EF4-FFF2-40B4-BE49-F238E27FC236}">
                <a16:creationId xmlns:a16="http://schemas.microsoft.com/office/drawing/2014/main" id="{20BCD9A5-E181-4503-BA75-512C88D78AD3}"/>
              </a:ext>
            </a:extLst>
          </p:cNvPr>
          <p:cNvSpPr>
            <a:spLocks noGrp="1" noRot="1" noChangeAspect="1" noChangeArrowheads="1" noTextEdit="1"/>
          </p:cNvSpPr>
          <p:nvPr>
            <p:ph type="sldImg"/>
          </p:nvPr>
        </p:nvSpPr>
        <p:spPr>
          <a:xfrm>
            <a:off x="411163" y="698500"/>
            <a:ext cx="6183312" cy="3478213"/>
          </a:xfrm>
          <a:ln cap="flat"/>
        </p:spPr>
      </p:sp>
      <p:sp>
        <p:nvSpPr>
          <p:cNvPr id="146440" name="Rectangle 7">
            <a:extLst>
              <a:ext uri="{FF2B5EF4-FFF2-40B4-BE49-F238E27FC236}">
                <a16:creationId xmlns:a16="http://schemas.microsoft.com/office/drawing/2014/main" id="{0F95E6A3-0763-493F-A0EE-649DEF74BC8A}"/>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a:p>
            <a:pPr eaLnBrk="1" hangingPunct="1"/>
            <a:endParaRPr lang="en-US" altLang="en-US" sz="160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4">
            <a:extLst>
              <a:ext uri="{FF2B5EF4-FFF2-40B4-BE49-F238E27FC236}">
                <a16:creationId xmlns:a16="http://schemas.microsoft.com/office/drawing/2014/main" id="{301ECC50-6280-48EB-BBAC-C026CFD346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6247CEF9-A48E-4CAC-93C4-E1630D88CF23}" type="slidenum">
              <a:rPr lang="en-US" altLang="en-US" sz="1200" baseline="0">
                <a:solidFill>
                  <a:srgbClr val="000000"/>
                </a:solidFill>
                <a:latin typeface="Arial" panose="020B0604020202020204" pitchFamily="34" charset="0"/>
              </a:rPr>
              <a:pPr/>
              <a:t>4</a:t>
            </a:fld>
            <a:endParaRPr lang="en-US" altLang="en-US" sz="1200" baseline="0">
              <a:solidFill>
                <a:srgbClr val="000000"/>
              </a:solidFill>
              <a:latin typeface="Arial" panose="020B0604020202020204" pitchFamily="34" charset="0"/>
            </a:endParaRPr>
          </a:p>
        </p:txBody>
      </p:sp>
      <p:sp>
        <p:nvSpPr>
          <p:cNvPr id="109571" name="Rectangle 2">
            <a:extLst>
              <a:ext uri="{FF2B5EF4-FFF2-40B4-BE49-F238E27FC236}">
                <a16:creationId xmlns:a16="http://schemas.microsoft.com/office/drawing/2014/main" id="{A78B50E1-26C7-4AE8-AFB3-F3D5E342B001}"/>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09572" name="Rectangle 3">
            <a:extLst>
              <a:ext uri="{FF2B5EF4-FFF2-40B4-BE49-F238E27FC236}">
                <a16:creationId xmlns:a16="http://schemas.microsoft.com/office/drawing/2014/main" id="{7EACD953-5C6D-4962-9819-DD69848BAE6A}"/>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09573" name="Rectangle 4">
            <a:extLst>
              <a:ext uri="{FF2B5EF4-FFF2-40B4-BE49-F238E27FC236}">
                <a16:creationId xmlns:a16="http://schemas.microsoft.com/office/drawing/2014/main" id="{B1120E14-FE0B-4380-BA85-4E3D7CB11417}"/>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09574" name="Rectangle 5">
            <a:extLst>
              <a:ext uri="{FF2B5EF4-FFF2-40B4-BE49-F238E27FC236}">
                <a16:creationId xmlns:a16="http://schemas.microsoft.com/office/drawing/2014/main" id="{E2776988-A033-425F-BCD8-0BB632935334}"/>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09575" name="Rectangle 6">
            <a:extLst>
              <a:ext uri="{FF2B5EF4-FFF2-40B4-BE49-F238E27FC236}">
                <a16:creationId xmlns:a16="http://schemas.microsoft.com/office/drawing/2014/main" id="{579C1AAD-521D-4068-9769-CE92B4C7F664}"/>
              </a:ext>
            </a:extLst>
          </p:cNvPr>
          <p:cNvSpPr>
            <a:spLocks noGrp="1" noRot="1" noChangeAspect="1" noChangeArrowheads="1" noTextEdit="1"/>
          </p:cNvSpPr>
          <p:nvPr>
            <p:ph type="sldImg"/>
          </p:nvPr>
        </p:nvSpPr>
        <p:spPr>
          <a:xfrm>
            <a:off x="420688" y="704850"/>
            <a:ext cx="6181725" cy="3478213"/>
          </a:xfrm>
          <a:ln cap="flat"/>
        </p:spPr>
      </p:sp>
      <p:sp>
        <p:nvSpPr>
          <p:cNvPr id="109576" name="Rectangle 7">
            <a:extLst>
              <a:ext uri="{FF2B5EF4-FFF2-40B4-BE49-F238E27FC236}">
                <a16:creationId xmlns:a16="http://schemas.microsoft.com/office/drawing/2014/main" id="{2331FA63-0937-49AC-B6DB-4353F90894D8}"/>
              </a:ext>
            </a:extLst>
          </p:cNvPr>
          <p:cNvSpPr>
            <a:spLocks noGrp="1" noChangeArrowheads="1"/>
          </p:cNvSpPr>
          <p:nvPr>
            <p:ph type="body" idx="1"/>
          </p:nvPr>
        </p:nvSpPr>
        <p:spPr>
          <a:xfrm>
            <a:off x="623888" y="4421188"/>
            <a:ext cx="5775325" cy="426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What you may not realize is that the methodology is not just a concept, but is actually applied within Biotics 5 as reflected in:</a:t>
            </a:r>
          </a:p>
          <a:p>
            <a:pPr lvl="1">
              <a:spcBef>
                <a:spcPct val="0"/>
              </a:spcBef>
            </a:pPr>
            <a:r>
              <a:rPr lang="en-US" altLang="en-US">
                <a:latin typeface="Arial" panose="020B0604020202020204" pitchFamily="34" charset="0"/>
              </a:rPr>
              <a:t>Required data fields</a:t>
            </a:r>
          </a:p>
          <a:p>
            <a:pPr lvl="1">
              <a:spcBef>
                <a:spcPct val="0"/>
              </a:spcBef>
            </a:pPr>
            <a:r>
              <a:rPr lang="en-US" altLang="en-US">
                <a:latin typeface="Arial" panose="020B0604020202020204" pitchFamily="34" charset="0"/>
              </a:rPr>
              <a:t>Data analysis</a:t>
            </a:r>
          </a:p>
          <a:p>
            <a:pPr>
              <a:spcBef>
                <a:spcPct val="0"/>
              </a:spcBef>
            </a:pPr>
            <a:r>
              <a:rPr lang="en-US" altLang="en-US">
                <a:latin typeface="Arial" panose="020B0604020202020204" pitchFamily="34" charset="0"/>
              </a:rPr>
              <a:t>Training:</a:t>
            </a:r>
          </a:p>
          <a:p>
            <a:pPr lvl="1">
              <a:spcBef>
                <a:spcPct val="0"/>
              </a:spcBef>
            </a:pPr>
            <a:r>
              <a:rPr lang="en-US" altLang="en-US">
                <a:latin typeface="Arial" panose="020B0604020202020204" pitchFamily="34" charset="0"/>
              </a:rPr>
              <a:t>Today I will introduce the methodological concepts</a:t>
            </a:r>
          </a:p>
          <a:p>
            <a:pPr lvl="1">
              <a:spcBef>
                <a:spcPct val="0"/>
              </a:spcBef>
            </a:pPr>
            <a:r>
              <a:rPr lang="en-US" altLang="en-US">
                <a:latin typeface="Arial" panose="020B0604020202020204" pitchFamily="34" charset="0"/>
              </a:rPr>
              <a:t>During the Field Day, we will reinforce these concepts by collecting required data in field</a:t>
            </a:r>
          </a:p>
          <a:p>
            <a:pPr lvl="1">
              <a:spcBef>
                <a:spcPct val="0"/>
              </a:spcBef>
            </a:pPr>
            <a:r>
              <a:rPr lang="en-US" altLang="en-US">
                <a:latin typeface="Arial" panose="020B0604020202020204" pitchFamily="34" charset="0"/>
              </a:rPr>
              <a:t>And in the Mapping session we will apply the methodology as we enter the collected data</a:t>
            </a:r>
          </a:p>
          <a:p>
            <a:pPr>
              <a:spcBef>
                <a:spcPct val="0"/>
              </a:spcBef>
            </a:pPr>
            <a:r>
              <a:rPr lang="en-US" altLang="en-US">
                <a:latin typeface="Arial" panose="020B0604020202020204" pitchFamily="34" charset="0"/>
              </a:rPr>
              <a:t>Now I realize that the theoretical nature of concepts makes them very hard to grasp on their own, but in subsequent training sessions we will reinforce the concepts by applying them, hopefully solidifying your understanding.</a:t>
            </a:r>
            <a:endParaRPr lang="en-US" altLang="en-US" sz="160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4">
            <a:extLst>
              <a:ext uri="{FF2B5EF4-FFF2-40B4-BE49-F238E27FC236}">
                <a16:creationId xmlns:a16="http://schemas.microsoft.com/office/drawing/2014/main" id="{860B375F-1578-4AB7-8246-0121A65A97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86BB9D08-7268-4FC2-8AE1-056B39006287}" type="slidenum">
              <a:rPr lang="en-US" altLang="en-US" sz="1200" baseline="0">
                <a:solidFill>
                  <a:srgbClr val="000000"/>
                </a:solidFill>
                <a:latin typeface="Arial" panose="020B0604020202020204" pitchFamily="34" charset="0"/>
              </a:rPr>
              <a:pPr/>
              <a:t>22</a:t>
            </a:fld>
            <a:endParaRPr lang="en-US" altLang="en-US" sz="1200" baseline="0">
              <a:solidFill>
                <a:srgbClr val="000000"/>
              </a:solidFill>
              <a:latin typeface="Arial" panose="020B0604020202020204" pitchFamily="34" charset="0"/>
            </a:endParaRPr>
          </a:p>
        </p:txBody>
      </p:sp>
      <p:sp>
        <p:nvSpPr>
          <p:cNvPr id="148483" name="Rectangle 2">
            <a:extLst>
              <a:ext uri="{FF2B5EF4-FFF2-40B4-BE49-F238E27FC236}">
                <a16:creationId xmlns:a16="http://schemas.microsoft.com/office/drawing/2014/main" id="{3A55CB81-3126-4A1F-92F8-C59BDB5825EB}"/>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48484" name="Rectangle 3">
            <a:extLst>
              <a:ext uri="{FF2B5EF4-FFF2-40B4-BE49-F238E27FC236}">
                <a16:creationId xmlns:a16="http://schemas.microsoft.com/office/drawing/2014/main" id="{1735FD9B-C79D-426D-8FE8-F6F959D9E1D6}"/>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48485" name="Rectangle 4">
            <a:extLst>
              <a:ext uri="{FF2B5EF4-FFF2-40B4-BE49-F238E27FC236}">
                <a16:creationId xmlns:a16="http://schemas.microsoft.com/office/drawing/2014/main" id="{460102B0-116F-46E3-B9D8-D6DF1FA3C2E5}"/>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48486" name="Rectangle 5">
            <a:extLst>
              <a:ext uri="{FF2B5EF4-FFF2-40B4-BE49-F238E27FC236}">
                <a16:creationId xmlns:a16="http://schemas.microsoft.com/office/drawing/2014/main" id="{09A6B36E-EBEB-47D0-BAFB-923E9B1DD697}"/>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48487" name="Rectangle 6">
            <a:extLst>
              <a:ext uri="{FF2B5EF4-FFF2-40B4-BE49-F238E27FC236}">
                <a16:creationId xmlns:a16="http://schemas.microsoft.com/office/drawing/2014/main" id="{5C4DBE1A-1DC9-4A05-9139-C52860DCC8ED}"/>
              </a:ext>
            </a:extLst>
          </p:cNvPr>
          <p:cNvSpPr>
            <a:spLocks noGrp="1" noRot="1" noChangeAspect="1" noChangeArrowheads="1" noTextEdit="1"/>
          </p:cNvSpPr>
          <p:nvPr>
            <p:ph type="sldImg"/>
          </p:nvPr>
        </p:nvSpPr>
        <p:spPr>
          <a:xfrm>
            <a:off x="411163" y="698500"/>
            <a:ext cx="6183312" cy="3478213"/>
          </a:xfrm>
          <a:ln cap="flat"/>
        </p:spPr>
      </p:sp>
      <p:sp>
        <p:nvSpPr>
          <p:cNvPr id="148488" name="Rectangle 7">
            <a:extLst>
              <a:ext uri="{FF2B5EF4-FFF2-40B4-BE49-F238E27FC236}">
                <a16:creationId xmlns:a16="http://schemas.microsoft.com/office/drawing/2014/main" id="{81A3396C-3EDD-442E-A7EE-A1136AD4C939}"/>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a:p>
            <a:pPr eaLnBrk="1" hangingPunct="1"/>
            <a:r>
              <a:rPr lang="en-US" altLang="en-US" sz="1600">
                <a:latin typeface="Arial" panose="020B0604020202020204" pitchFamily="34" charset="0"/>
              </a:rPr>
              <a:t>Does anyone know of other examples of Linear Uncertainty?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4">
            <a:extLst>
              <a:ext uri="{FF2B5EF4-FFF2-40B4-BE49-F238E27FC236}">
                <a16:creationId xmlns:a16="http://schemas.microsoft.com/office/drawing/2014/main" id="{EBAE4D2D-EBF6-47EF-8FEB-9D478E4B9D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362F91B2-375E-420F-98AD-3E096640A618}" type="slidenum">
              <a:rPr lang="en-US" altLang="en-US" sz="1200" baseline="0">
                <a:solidFill>
                  <a:srgbClr val="000000"/>
                </a:solidFill>
                <a:latin typeface="Arial" panose="020B0604020202020204" pitchFamily="34" charset="0"/>
              </a:rPr>
              <a:pPr/>
              <a:t>23</a:t>
            </a:fld>
            <a:endParaRPr lang="en-US" altLang="en-US" sz="1200" baseline="0">
              <a:solidFill>
                <a:srgbClr val="000000"/>
              </a:solidFill>
              <a:latin typeface="Arial" panose="020B0604020202020204" pitchFamily="34" charset="0"/>
            </a:endParaRPr>
          </a:p>
        </p:txBody>
      </p:sp>
      <p:sp>
        <p:nvSpPr>
          <p:cNvPr id="150531" name="Rectangle 2">
            <a:extLst>
              <a:ext uri="{FF2B5EF4-FFF2-40B4-BE49-F238E27FC236}">
                <a16:creationId xmlns:a16="http://schemas.microsoft.com/office/drawing/2014/main" id="{44027095-FC9D-4F14-8609-5DF17BE4393F}"/>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50532" name="Rectangle 3">
            <a:extLst>
              <a:ext uri="{FF2B5EF4-FFF2-40B4-BE49-F238E27FC236}">
                <a16:creationId xmlns:a16="http://schemas.microsoft.com/office/drawing/2014/main" id="{186265E5-8D6B-4AF2-8E05-87DB15D371D5}"/>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50533" name="Rectangle 4">
            <a:extLst>
              <a:ext uri="{FF2B5EF4-FFF2-40B4-BE49-F238E27FC236}">
                <a16:creationId xmlns:a16="http://schemas.microsoft.com/office/drawing/2014/main" id="{02AA7B22-4A70-44E8-BB39-85CF9D1A3E08}"/>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50534" name="Rectangle 5">
            <a:extLst>
              <a:ext uri="{FF2B5EF4-FFF2-40B4-BE49-F238E27FC236}">
                <a16:creationId xmlns:a16="http://schemas.microsoft.com/office/drawing/2014/main" id="{3E498601-4BAE-49E7-8740-E4184EEF18BF}"/>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50535" name="Rectangle 6">
            <a:extLst>
              <a:ext uri="{FF2B5EF4-FFF2-40B4-BE49-F238E27FC236}">
                <a16:creationId xmlns:a16="http://schemas.microsoft.com/office/drawing/2014/main" id="{1E2D6501-C172-4FB0-AFAC-F33A95F2BEBE}"/>
              </a:ext>
            </a:extLst>
          </p:cNvPr>
          <p:cNvSpPr>
            <a:spLocks noGrp="1" noRot="1" noChangeAspect="1" noChangeArrowheads="1" noTextEdit="1"/>
          </p:cNvSpPr>
          <p:nvPr>
            <p:ph type="sldImg"/>
          </p:nvPr>
        </p:nvSpPr>
        <p:spPr>
          <a:xfrm>
            <a:off x="411163" y="698500"/>
            <a:ext cx="6183312" cy="3478213"/>
          </a:xfrm>
          <a:ln cap="flat"/>
        </p:spPr>
      </p:sp>
      <p:sp>
        <p:nvSpPr>
          <p:cNvPr id="150536" name="Rectangle 7">
            <a:extLst>
              <a:ext uri="{FF2B5EF4-FFF2-40B4-BE49-F238E27FC236}">
                <a16:creationId xmlns:a16="http://schemas.microsoft.com/office/drawing/2014/main" id="{FB3A0E61-C636-4209-9B7D-9C804420A5F8}"/>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a:p>
            <a:pPr eaLnBrk="1" hangingPunct="1"/>
            <a:endParaRPr lang="en-US" altLang="en-US" sz="160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4">
            <a:extLst>
              <a:ext uri="{FF2B5EF4-FFF2-40B4-BE49-F238E27FC236}">
                <a16:creationId xmlns:a16="http://schemas.microsoft.com/office/drawing/2014/main" id="{85ACAA21-889B-4BCF-A2F6-019502256C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60D810A7-F0DE-40C8-96DC-3DA7E79FED19}" type="slidenum">
              <a:rPr lang="en-US" altLang="en-US" sz="1200" baseline="0">
                <a:solidFill>
                  <a:srgbClr val="000000"/>
                </a:solidFill>
                <a:latin typeface="Arial" panose="020B0604020202020204" pitchFamily="34" charset="0"/>
              </a:rPr>
              <a:pPr/>
              <a:t>24</a:t>
            </a:fld>
            <a:endParaRPr lang="en-US" altLang="en-US" sz="1200" baseline="0">
              <a:solidFill>
                <a:srgbClr val="000000"/>
              </a:solidFill>
              <a:latin typeface="Arial" panose="020B0604020202020204" pitchFamily="34" charset="0"/>
            </a:endParaRPr>
          </a:p>
        </p:txBody>
      </p:sp>
      <p:sp>
        <p:nvSpPr>
          <p:cNvPr id="152579" name="Rectangle 2">
            <a:extLst>
              <a:ext uri="{FF2B5EF4-FFF2-40B4-BE49-F238E27FC236}">
                <a16:creationId xmlns:a16="http://schemas.microsoft.com/office/drawing/2014/main" id="{61345FD6-3DE9-42A8-BD7F-C59F453CB0F1}"/>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52580" name="Rectangle 3">
            <a:extLst>
              <a:ext uri="{FF2B5EF4-FFF2-40B4-BE49-F238E27FC236}">
                <a16:creationId xmlns:a16="http://schemas.microsoft.com/office/drawing/2014/main" id="{A109A7F2-0B93-4CDD-A9AC-1FAA1DD3C77E}"/>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52581" name="Rectangle 4">
            <a:extLst>
              <a:ext uri="{FF2B5EF4-FFF2-40B4-BE49-F238E27FC236}">
                <a16:creationId xmlns:a16="http://schemas.microsoft.com/office/drawing/2014/main" id="{CB86CC9A-48E2-4D77-B761-82323B3AAA44}"/>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52582" name="Rectangle 5">
            <a:extLst>
              <a:ext uri="{FF2B5EF4-FFF2-40B4-BE49-F238E27FC236}">
                <a16:creationId xmlns:a16="http://schemas.microsoft.com/office/drawing/2014/main" id="{769E7AB9-9B41-49E7-B35D-DA123B32BAA6}"/>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52583" name="Rectangle 6">
            <a:extLst>
              <a:ext uri="{FF2B5EF4-FFF2-40B4-BE49-F238E27FC236}">
                <a16:creationId xmlns:a16="http://schemas.microsoft.com/office/drawing/2014/main" id="{80A2ED14-3583-4564-A5CA-D893C106665E}"/>
              </a:ext>
            </a:extLst>
          </p:cNvPr>
          <p:cNvSpPr>
            <a:spLocks noGrp="1" noRot="1" noChangeAspect="1" noChangeArrowheads="1" noTextEdit="1"/>
          </p:cNvSpPr>
          <p:nvPr>
            <p:ph type="sldImg"/>
          </p:nvPr>
        </p:nvSpPr>
        <p:spPr>
          <a:xfrm>
            <a:off x="411163" y="698500"/>
            <a:ext cx="6183312" cy="3478213"/>
          </a:xfrm>
          <a:ln cap="flat"/>
        </p:spPr>
      </p:sp>
      <p:sp>
        <p:nvSpPr>
          <p:cNvPr id="152584" name="Rectangle 7">
            <a:extLst>
              <a:ext uri="{FF2B5EF4-FFF2-40B4-BE49-F238E27FC236}">
                <a16:creationId xmlns:a16="http://schemas.microsoft.com/office/drawing/2014/main" id="{0DE461C8-BC11-4F9A-9110-089A69B0D314}"/>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latin typeface="Arial" panose="020B0604020202020204" pitchFamily="34" charset="0"/>
              </a:rPr>
              <a:t>Ask for additional examples</a:t>
            </a:r>
          </a:p>
          <a:p>
            <a:pPr eaLnBrk="1" hangingPunct="1"/>
            <a:endParaRPr lang="en-US" altLang="en-US" sz="160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4">
            <a:extLst>
              <a:ext uri="{FF2B5EF4-FFF2-40B4-BE49-F238E27FC236}">
                <a16:creationId xmlns:a16="http://schemas.microsoft.com/office/drawing/2014/main" id="{14DF0B34-1229-41A2-8E1B-B27FB2AB8F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83FF6281-F777-44A2-BE69-0E38A6AA8F10}" type="slidenum">
              <a:rPr lang="en-US" altLang="en-US" sz="1200" baseline="0">
                <a:solidFill>
                  <a:srgbClr val="000000"/>
                </a:solidFill>
                <a:latin typeface="Arial" panose="020B0604020202020204" pitchFamily="34" charset="0"/>
              </a:rPr>
              <a:pPr/>
              <a:t>25</a:t>
            </a:fld>
            <a:endParaRPr lang="en-US" altLang="en-US" sz="1200" baseline="0">
              <a:solidFill>
                <a:srgbClr val="000000"/>
              </a:solidFill>
              <a:latin typeface="Arial" panose="020B0604020202020204" pitchFamily="34" charset="0"/>
            </a:endParaRPr>
          </a:p>
        </p:txBody>
      </p:sp>
      <p:sp>
        <p:nvSpPr>
          <p:cNvPr id="154627" name="Rectangle 2">
            <a:extLst>
              <a:ext uri="{FF2B5EF4-FFF2-40B4-BE49-F238E27FC236}">
                <a16:creationId xmlns:a16="http://schemas.microsoft.com/office/drawing/2014/main" id="{4824D0E4-6122-48EF-8B78-0B79578BFFFA}"/>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54628" name="Rectangle 3">
            <a:extLst>
              <a:ext uri="{FF2B5EF4-FFF2-40B4-BE49-F238E27FC236}">
                <a16:creationId xmlns:a16="http://schemas.microsoft.com/office/drawing/2014/main" id="{8025DB74-6BA2-40B0-9BBE-840AC5E953BE}"/>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54629" name="Rectangle 4">
            <a:extLst>
              <a:ext uri="{FF2B5EF4-FFF2-40B4-BE49-F238E27FC236}">
                <a16:creationId xmlns:a16="http://schemas.microsoft.com/office/drawing/2014/main" id="{919B7C67-BB72-4752-9248-A5EB71211286}"/>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54630" name="Rectangle 5">
            <a:extLst>
              <a:ext uri="{FF2B5EF4-FFF2-40B4-BE49-F238E27FC236}">
                <a16:creationId xmlns:a16="http://schemas.microsoft.com/office/drawing/2014/main" id="{3542B72F-114E-421E-82B6-CC6B206DCD12}"/>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54631" name="Rectangle 6">
            <a:extLst>
              <a:ext uri="{FF2B5EF4-FFF2-40B4-BE49-F238E27FC236}">
                <a16:creationId xmlns:a16="http://schemas.microsoft.com/office/drawing/2014/main" id="{B1A562BE-BEE0-4C4D-8B61-2B8D886A927F}"/>
              </a:ext>
            </a:extLst>
          </p:cNvPr>
          <p:cNvSpPr>
            <a:spLocks noGrp="1" noRot="1" noChangeAspect="1" noChangeArrowheads="1" noTextEdit="1"/>
          </p:cNvSpPr>
          <p:nvPr>
            <p:ph type="sldImg"/>
          </p:nvPr>
        </p:nvSpPr>
        <p:spPr>
          <a:xfrm>
            <a:off x="411163" y="698500"/>
            <a:ext cx="6183312" cy="3478213"/>
          </a:xfrm>
          <a:ln cap="flat"/>
        </p:spPr>
      </p:sp>
      <p:sp>
        <p:nvSpPr>
          <p:cNvPr id="154632" name="Rectangle 7">
            <a:extLst>
              <a:ext uri="{FF2B5EF4-FFF2-40B4-BE49-F238E27FC236}">
                <a16:creationId xmlns:a16="http://schemas.microsoft.com/office/drawing/2014/main" id="{84D34684-BEBB-433E-A1FB-9B51C61D4163}"/>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a:p>
            <a:pPr eaLnBrk="1" hangingPunct="1"/>
            <a:endParaRPr lang="en-US" altLang="en-US" sz="160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4">
            <a:extLst>
              <a:ext uri="{FF2B5EF4-FFF2-40B4-BE49-F238E27FC236}">
                <a16:creationId xmlns:a16="http://schemas.microsoft.com/office/drawing/2014/main" id="{F4D8C236-6F7F-49C8-B58B-559E545E26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583CFC9B-7A76-4921-AE1E-B1407AC3550F}" type="slidenum">
              <a:rPr lang="en-US" altLang="en-US" sz="1200" baseline="0">
                <a:solidFill>
                  <a:srgbClr val="000000"/>
                </a:solidFill>
                <a:latin typeface="Arial" panose="020B0604020202020204" pitchFamily="34" charset="0"/>
              </a:rPr>
              <a:pPr/>
              <a:t>26</a:t>
            </a:fld>
            <a:endParaRPr lang="en-US" altLang="en-US" sz="1200" baseline="0">
              <a:solidFill>
                <a:srgbClr val="000000"/>
              </a:solidFill>
              <a:latin typeface="Arial" panose="020B0604020202020204" pitchFamily="34" charset="0"/>
            </a:endParaRPr>
          </a:p>
        </p:txBody>
      </p:sp>
      <p:sp>
        <p:nvSpPr>
          <p:cNvPr id="156675" name="Rectangle 2">
            <a:extLst>
              <a:ext uri="{FF2B5EF4-FFF2-40B4-BE49-F238E27FC236}">
                <a16:creationId xmlns:a16="http://schemas.microsoft.com/office/drawing/2014/main" id="{AA7EA843-9BC4-4A47-8BDC-FCA848F33E12}"/>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56676" name="Rectangle 3">
            <a:extLst>
              <a:ext uri="{FF2B5EF4-FFF2-40B4-BE49-F238E27FC236}">
                <a16:creationId xmlns:a16="http://schemas.microsoft.com/office/drawing/2014/main" id="{845F341D-BD06-4FD4-A46F-29BD8EC74848}"/>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56677" name="Rectangle 4">
            <a:extLst>
              <a:ext uri="{FF2B5EF4-FFF2-40B4-BE49-F238E27FC236}">
                <a16:creationId xmlns:a16="http://schemas.microsoft.com/office/drawing/2014/main" id="{259D2AF5-41DD-473E-B57F-592027C6D770}"/>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56678" name="Rectangle 5">
            <a:extLst>
              <a:ext uri="{FF2B5EF4-FFF2-40B4-BE49-F238E27FC236}">
                <a16:creationId xmlns:a16="http://schemas.microsoft.com/office/drawing/2014/main" id="{F693530F-041F-4832-BA9F-6AA656BD5845}"/>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56679" name="Rectangle 6">
            <a:extLst>
              <a:ext uri="{FF2B5EF4-FFF2-40B4-BE49-F238E27FC236}">
                <a16:creationId xmlns:a16="http://schemas.microsoft.com/office/drawing/2014/main" id="{BBB0A13C-DFAD-4443-98C3-55A5E0F093CC}"/>
              </a:ext>
            </a:extLst>
          </p:cNvPr>
          <p:cNvSpPr>
            <a:spLocks noGrp="1" noRot="1" noChangeAspect="1" noChangeArrowheads="1" noTextEdit="1"/>
          </p:cNvSpPr>
          <p:nvPr>
            <p:ph type="sldImg"/>
          </p:nvPr>
        </p:nvSpPr>
        <p:spPr>
          <a:xfrm>
            <a:off x="411163" y="698500"/>
            <a:ext cx="6183312" cy="3478213"/>
          </a:xfrm>
          <a:ln cap="flat"/>
        </p:spPr>
      </p:sp>
      <p:sp>
        <p:nvSpPr>
          <p:cNvPr id="156680" name="Rectangle 7">
            <a:extLst>
              <a:ext uri="{FF2B5EF4-FFF2-40B4-BE49-F238E27FC236}">
                <a16:creationId xmlns:a16="http://schemas.microsoft.com/office/drawing/2014/main" id="{A1BF3094-ADBD-485F-BC31-A75B36A44B72}"/>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a:p>
            <a:pPr eaLnBrk="1" hangingPunct="1"/>
            <a:endParaRPr lang="en-US" altLang="en-US" sz="160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4">
            <a:extLst>
              <a:ext uri="{FF2B5EF4-FFF2-40B4-BE49-F238E27FC236}">
                <a16:creationId xmlns:a16="http://schemas.microsoft.com/office/drawing/2014/main" id="{150E23F0-3CF7-4651-8F00-D7BD1DBBCF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6797A7B9-A631-4B5A-BE14-1179F00ED929}" type="slidenum">
              <a:rPr lang="en-US" altLang="en-US" sz="1200" baseline="0">
                <a:solidFill>
                  <a:srgbClr val="000000"/>
                </a:solidFill>
                <a:latin typeface="Arial" panose="020B0604020202020204" pitchFamily="34" charset="0"/>
              </a:rPr>
              <a:pPr/>
              <a:t>27</a:t>
            </a:fld>
            <a:endParaRPr lang="en-US" altLang="en-US" sz="1200" baseline="0">
              <a:solidFill>
                <a:srgbClr val="000000"/>
              </a:solidFill>
              <a:latin typeface="Arial" panose="020B0604020202020204" pitchFamily="34" charset="0"/>
            </a:endParaRPr>
          </a:p>
        </p:txBody>
      </p:sp>
      <p:sp>
        <p:nvSpPr>
          <p:cNvPr id="158723" name="Rectangle 2">
            <a:extLst>
              <a:ext uri="{FF2B5EF4-FFF2-40B4-BE49-F238E27FC236}">
                <a16:creationId xmlns:a16="http://schemas.microsoft.com/office/drawing/2014/main" id="{D170B7E6-1B05-4D6C-A888-74DD53966A7E}"/>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58724" name="Rectangle 3">
            <a:extLst>
              <a:ext uri="{FF2B5EF4-FFF2-40B4-BE49-F238E27FC236}">
                <a16:creationId xmlns:a16="http://schemas.microsoft.com/office/drawing/2014/main" id="{DEC94202-BEF6-4EB8-8644-80F8B564115E}"/>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58725" name="Rectangle 4">
            <a:extLst>
              <a:ext uri="{FF2B5EF4-FFF2-40B4-BE49-F238E27FC236}">
                <a16:creationId xmlns:a16="http://schemas.microsoft.com/office/drawing/2014/main" id="{8EDB9DB7-F2FE-4216-9FB8-9E1889C454DD}"/>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58726" name="Rectangle 5">
            <a:extLst>
              <a:ext uri="{FF2B5EF4-FFF2-40B4-BE49-F238E27FC236}">
                <a16:creationId xmlns:a16="http://schemas.microsoft.com/office/drawing/2014/main" id="{56FAB2E3-4F0C-4A5A-AF8F-0687449AB67F}"/>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58727" name="Rectangle 6">
            <a:extLst>
              <a:ext uri="{FF2B5EF4-FFF2-40B4-BE49-F238E27FC236}">
                <a16:creationId xmlns:a16="http://schemas.microsoft.com/office/drawing/2014/main" id="{61062EC2-D98E-4DBE-8BA2-B2A851CD37AA}"/>
              </a:ext>
            </a:extLst>
          </p:cNvPr>
          <p:cNvSpPr>
            <a:spLocks noGrp="1" noRot="1" noChangeAspect="1" noChangeArrowheads="1" noTextEdit="1"/>
          </p:cNvSpPr>
          <p:nvPr>
            <p:ph type="sldImg"/>
          </p:nvPr>
        </p:nvSpPr>
        <p:spPr>
          <a:xfrm>
            <a:off x="411163" y="698500"/>
            <a:ext cx="6183312" cy="3478213"/>
          </a:xfrm>
          <a:ln cap="flat"/>
        </p:spPr>
      </p:sp>
      <p:sp>
        <p:nvSpPr>
          <p:cNvPr id="158728" name="Rectangle 7">
            <a:extLst>
              <a:ext uri="{FF2B5EF4-FFF2-40B4-BE49-F238E27FC236}">
                <a16:creationId xmlns:a16="http://schemas.microsoft.com/office/drawing/2014/main" id="{AC497D89-D9C3-4B2A-99C9-10E0E437375D}"/>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dirty="0">
              <a:latin typeface="Arial" panose="020B0604020202020204" pitchFamily="34" charset="0"/>
            </a:endParaRPr>
          </a:p>
          <a:p>
            <a:pPr marL="285750" indent="-285750" eaLnBrk="1" hangingPunct="1">
              <a:buFont typeface="Arial" panose="020B0604020202020204" pitchFamily="34" charset="0"/>
              <a:buChar char="•"/>
            </a:pPr>
            <a:r>
              <a:rPr lang="en-US" altLang="en-US" sz="1600" dirty="0">
                <a:latin typeface="Arial" panose="020B0604020202020204" pitchFamily="34" charset="0"/>
              </a:rPr>
              <a:t>Now, looking at this, you might get the impression that Estimated reflects imprecise data. </a:t>
            </a:r>
          </a:p>
          <a:p>
            <a:pPr marL="285750" indent="-285750" eaLnBrk="1" hangingPunct="1">
              <a:buFont typeface="Arial" panose="020B0604020202020204" pitchFamily="34" charset="0"/>
              <a:buChar char="•"/>
            </a:pPr>
            <a:r>
              <a:rPr lang="en-US" altLang="en-US" sz="1600" dirty="0">
                <a:latin typeface="Arial" panose="020B0604020202020204" pitchFamily="34" charset="0"/>
              </a:rPr>
              <a:t>That may be the case here, where the LUD is 2400 m, but that is not always the case. </a:t>
            </a:r>
          </a:p>
          <a:p>
            <a:pPr marL="285750" indent="-285750" eaLnBrk="1" hangingPunct="1">
              <a:buFont typeface="Arial" panose="020B0604020202020204" pitchFamily="34" charset="0"/>
              <a:buChar char="•"/>
            </a:pPr>
            <a:r>
              <a:rPr lang="en-US" altLang="en-US" sz="1600" dirty="0">
                <a:latin typeface="Arial" panose="020B0604020202020204" pitchFamily="34" charset="0"/>
              </a:rPr>
              <a:t>Estimated LUT also applies to GPS coordinates which may be very precise.</a:t>
            </a:r>
          </a:p>
          <a:p>
            <a:pPr marL="285750" indent="-285750" eaLnBrk="1" hangingPunct="1">
              <a:buFont typeface="Arial" panose="020B0604020202020204" pitchFamily="34" charset="0"/>
              <a:buChar char="•"/>
            </a:pPr>
            <a:r>
              <a:rPr lang="en-US" altLang="en-US" sz="1600" dirty="0">
                <a:latin typeface="Arial" panose="020B0604020202020204" pitchFamily="34" charset="0"/>
              </a:rPr>
              <a:t>Which brings us to the question of, how do we know the accuracy of a Source Feature?</a:t>
            </a:r>
          </a:p>
          <a:p>
            <a:pPr marL="285750" indent="-285750" eaLnBrk="1" hangingPunct="1">
              <a:buFont typeface="Arial" panose="020B0604020202020204" pitchFamily="34" charset="0"/>
              <a:buChar char="•"/>
            </a:pPr>
            <a:r>
              <a:rPr lang="en-US" altLang="en-US" sz="1600" dirty="0">
                <a:latin typeface="Arial" panose="020B0604020202020204" pitchFamily="34" charset="0"/>
              </a:rPr>
              <a:t>That accuracy is reflected within the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4">
            <a:extLst>
              <a:ext uri="{FF2B5EF4-FFF2-40B4-BE49-F238E27FC236}">
                <a16:creationId xmlns:a16="http://schemas.microsoft.com/office/drawing/2014/main" id="{00B2BEE2-9E6F-4494-A338-6AD55684A9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6A9500AC-608A-4C2D-8310-2D5E2B1A49D8}" type="slidenum">
              <a:rPr lang="en-US" altLang="en-US" sz="1200" baseline="0">
                <a:solidFill>
                  <a:srgbClr val="000000"/>
                </a:solidFill>
                <a:latin typeface="Arial" panose="020B0604020202020204" pitchFamily="34" charset="0"/>
              </a:rPr>
              <a:pPr/>
              <a:t>28</a:t>
            </a:fld>
            <a:endParaRPr lang="en-US" altLang="en-US" sz="1200" baseline="0">
              <a:solidFill>
                <a:srgbClr val="000000"/>
              </a:solidFill>
              <a:latin typeface="Arial" panose="020B0604020202020204" pitchFamily="34" charset="0"/>
            </a:endParaRPr>
          </a:p>
        </p:txBody>
      </p:sp>
      <p:sp>
        <p:nvSpPr>
          <p:cNvPr id="160771" name="Rectangle 2">
            <a:extLst>
              <a:ext uri="{FF2B5EF4-FFF2-40B4-BE49-F238E27FC236}">
                <a16:creationId xmlns:a16="http://schemas.microsoft.com/office/drawing/2014/main" id="{6BFBBF24-CAEA-4FA5-8C3A-FBCAF7626DC1}"/>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60772" name="Rectangle 3">
            <a:extLst>
              <a:ext uri="{FF2B5EF4-FFF2-40B4-BE49-F238E27FC236}">
                <a16:creationId xmlns:a16="http://schemas.microsoft.com/office/drawing/2014/main" id="{E72B9133-658D-4C16-999C-3DD1627899FB}"/>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60773" name="Rectangle 4">
            <a:extLst>
              <a:ext uri="{FF2B5EF4-FFF2-40B4-BE49-F238E27FC236}">
                <a16:creationId xmlns:a16="http://schemas.microsoft.com/office/drawing/2014/main" id="{AB7A3B8E-907E-47DF-9A97-C6BB4A400A27}"/>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60774" name="Rectangle 5">
            <a:extLst>
              <a:ext uri="{FF2B5EF4-FFF2-40B4-BE49-F238E27FC236}">
                <a16:creationId xmlns:a16="http://schemas.microsoft.com/office/drawing/2014/main" id="{1A77B7C2-7EB0-4B33-9A88-EF75DA46F09B}"/>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60775" name="Rectangle 6">
            <a:extLst>
              <a:ext uri="{FF2B5EF4-FFF2-40B4-BE49-F238E27FC236}">
                <a16:creationId xmlns:a16="http://schemas.microsoft.com/office/drawing/2014/main" id="{05EED7AE-B526-4CAA-A610-E951FC669947}"/>
              </a:ext>
            </a:extLst>
          </p:cNvPr>
          <p:cNvSpPr>
            <a:spLocks noGrp="1" noRot="1" noChangeAspect="1" noChangeArrowheads="1" noTextEdit="1"/>
          </p:cNvSpPr>
          <p:nvPr>
            <p:ph type="sldImg"/>
          </p:nvPr>
        </p:nvSpPr>
        <p:spPr>
          <a:xfrm>
            <a:off x="420688" y="704850"/>
            <a:ext cx="6181725" cy="3478213"/>
          </a:xfrm>
          <a:ln cap="flat"/>
        </p:spPr>
      </p:sp>
      <p:sp>
        <p:nvSpPr>
          <p:cNvPr id="160776" name="Rectangle 7">
            <a:extLst>
              <a:ext uri="{FF2B5EF4-FFF2-40B4-BE49-F238E27FC236}">
                <a16:creationId xmlns:a16="http://schemas.microsoft.com/office/drawing/2014/main" id="{D2C76D58-0C4B-4A40-84E9-13A442E71E41}"/>
              </a:ext>
            </a:extLst>
          </p:cNvPr>
          <p:cNvSpPr>
            <a:spLocks noGrp="1" noChangeArrowheads="1"/>
          </p:cNvSpPr>
          <p:nvPr>
            <p:ph type="body" idx="1"/>
          </p:nvPr>
        </p:nvSpPr>
        <p:spPr>
          <a:xfrm>
            <a:off x="623888" y="4421188"/>
            <a:ext cx="5775325" cy="426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dirty="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4">
            <a:extLst>
              <a:ext uri="{FF2B5EF4-FFF2-40B4-BE49-F238E27FC236}">
                <a16:creationId xmlns:a16="http://schemas.microsoft.com/office/drawing/2014/main" id="{0AAE2CA6-FE1C-46CC-A2AC-F33F227E2A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CBDE5F29-301C-4254-AE55-7ED1CACB95F6}" type="slidenum">
              <a:rPr lang="en-US" altLang="en-US" sz="1200" baseline="0">
                <a:solidFill>
                  <a:srgbClr val="000000"/>
                </a:solidFill>
                <a:latin typeface="Arial" panose="020B0604020202020204" pitchFamily="34" charset="0"/>
              </a:rPr>
              <a:pPr/>
              <a:t>29</a:t>
            </a:fld>
            <a:endParaRPr lang="en-US" altLang="en-US" sz="1200" baseline="0">
              <a:solidFill>
                <a:srgbClr val="000000"/>
              </a:solidFill>
              <a:latin typeface="Arial" panose="020B0604020202020204" pitchFamily="34" charset="0"/>
            </a:endParaRPr>
          </a:p>
        </p:txBody>
      </p:sp>
      <p:sp>
        <p:nvSpPr>
          <p:cNvPr id="162819" name="Rectangle 2">
            <a:extLst>
              <a:ext uri="{FF2B5EF4-FFF2-40B4-BE49-F238E27FC236}">
                <a16:creationId xmlns:a16="http://schemas.microsoft.com/office/drawing/2014/main" id="{DD37952B-4472-49BC-B4BA-2C4B6D85A0DC}"/>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62820" name="Rectangle 3">
            <a:extLst>
              <a:ext uri="{FF2B5EF4-FFF2-40B4-BE49-F238E27FC236}">
                <a16:creationId xmlns:a16="http://schemas.microsoft.com/office/drawing/2014/main" id="{B39B602F-31A4-4029-A1DC-16A08E07CA3C}"/>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62821" name="Rectangle 4">
            <a:extLst>
              <a:ext uri="{FF2B5EF4-FFF2-40B4-BE49-F238E27FC236}">
                <a16:creationId xmlns:a16="http://schemas.microsoft.com/office/drawing/2014/main" id="{D87B949C-2A86-4B78-B7D6-6F79862F313C}"/>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62822" name="Rectangle 5">
            <a:extLst>
              <a:ext uri="{FF2B5EF4-FFF2-40B4-BE49-F238E27FC236}">
                <a16:creationId xmlns:a16="http://schemas.microsoft.com/office/drawing/2014/main" id="{B14B135B-2C0B-415E-AE8C-72BB05FF758C}"/>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62823" name="Rectangle 6">
            <a:extLst>
              <a:ext uri="{FF2B5EF4-FFF2-40B4-BE49-F238E27FC236}">
                <a16:creationId xmlns:a16="http://schemas.microsoft.com/office/drawing/2014/main" id="{6A730F66-2A6C-4D01-A72A-39EBD8D13AF8}"/>
              </a:ext>
            </a:extLst>
          </p:cNvPr>
          <p:cNvSpPr>
            <a:spLocks noGrp="1" noRot="1" noChangeAspect="1" noChangeArrowheads="1" noTextEdit="1"/>
          </p:cNvSpPr>
          <p:nvPr>
            <p:ph type="sldImg"/>
          </p:nvPr>
        </p:nvSpPr>
        <p:spPr>
          <a:xfrm>
            <a:off x="420688" y="704850"/>
            <a:ext cx="6181725" cy="3478213"/>
          </a:xfrm>
          <a:ln cap="flat"/>
        </p:spPr>
      </p:sp>
      <p:sp>
        <p:nvSpPr>
          <p:cNvPr id="162824" name="Rectangle 7">
            <a:extLst>
              <a:ext uri="{FF2B5EF4-FFF2-40B4-BE49-F238E27FC236}">
                <a16:creationId xmlns:a16="http://schemas.microsoft.com/office/drawing/2014/main" id="{11DC56F5-9266-4C82-B30A-64E81481A9F5}"/>
              </a:ext>
            </a:extLst>
          </p:cNvPr>
          <p:cNvSpPr>
            <a:spLocks noGrp="1" noChangeArrowheads="1"/>
          </p:cNvSpPr>
          <p:nvPr>
            <p:ph type="body" idx="1"/>
          </p:nvPr>
        </p:nvSpPr>
        <p:spPr>
          <a:xfrm>
            <a:off x="623888" y="4421188"/>
            <a:ext cx="5775325" cy="426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latin typeface="Arial" panose="020B0604020202020204" pitchFamily="34" charset="0"/>
              </a:rPr>
              <a:t>Looking at these, how do we know the accuracy of these spatial features?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4">
            <a:extLst>
              <a:ext uri="{FF2B5EF4-FFF2-40B4-BE49-F238E27FC236}">
                <a16:creationId xmlns:a16="http://schemas.microsoft.com/office/drawing/2014/main" id="{D49BEF8A-F6C1-43E0-82FD-3320A5BFB5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9AEDCA1E-D61C-40BB-9331-50A95E1F7950}" type="slidenum">
              <a:rPr lang="en-US" altLang="en-US" sz="1200" baseline="0">
                <a:solidFill>
                  <a:srgbClr val="000000"/>
                </a:solidFill>
                <a:latin typeface="Arial" panose="020B0604020202020204" pitchFamily="34" charset="0"/>
              </a:rPr>
              <a:pPr/>
              <a:t>30</a:t>
            </a:fld>
            <a:endParaRPr lang="en-US" altLang="en-US" sz="1200" baseline="0">
              <a:solidFill>
                <a:srgbClr val="000000"/>
              </a:solidFill>
              <a:latin typeface="Arial" panose="020B0604020202020204" pitchFamily="34" charset="0"/>
            </a:endParaRPr>
          </a:p>
        </p:txBody>
      </p:sp>
      <p:sp>
        <p:nvSpPr>
          <p:cNvPr id="164867" name="Rectangle 2">
            <a:extLst>
              <a:ext uri="{FF2B5EF4-FFF2-40B4-BE49-F238E27FC236}">
                <a16:creationId xmlns:a16="http://schemas.microsoft.com/office/drawing/2014/main" id="{343FBBA3-9BA1-400A-BCBD-99DA20A9BA98}"/>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64868" name="Rectangle 3">
            <a:extLst>
              <a:ext uri="{FF2B5EF4-FFF2-40B4-BE49-F238E27FC236}">
                <a16:creationId xmlns:a16="http://schemas.microsoft.com/office/drawing/2014/main" id="{7A981A25-E9D4-403F-96F2-A108321C34AD}"/>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64869" name="Rectangle 4">
            <a:extLst>
              <a:ext uri="{FF2B5EF4-FFF2-40B4-BE49-F238E27FC236}">
                <a16:creationId xmlns:a16="http://schemas.microsoft.com/office/drawing/2014/main" id="{4B28901C-6A8D-4A29-BA44-D418FD8A2197}"/>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64870" name="Rectangle 5">
            <a:extLst>
              <a:ext uri="{FF2B5EF4-FFF2-40B4-BE49-F238E27FC236}">
                <a16:creationId xmlns:a16="http://schemas.microsoft.com/office/drawing/2014/main" id="{87B8B5DB-66AE-4AF0-BECA-7878BB966771}"/>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64871" name="Rectangle 6">
            <a:extLst>
              <a:ext uri="{FF2B5EF4-FFF2-40B4-BE49-F238E27FC236}">
                <a16:creationId xmlns:a16="http://schemas.microsoft.com/office/drawing/2014/main" id="{6F31FB28-AD8D-4FDD-80B7-1218DBB777CB}"/>
              </a:ext>
            </a:extLst>
          </p:cNvPr>
          <p:cNvSpPr>
            <a:spLocks noGrp="1" noRot="1" noChangeAspect="1" noChangeArrowheads="1" noTextEdit="1"/>
          </p:cNvSpPr>
          <p:nvPr>
            <p:ph type="sldImg"/>
          </p:nvPr>
        </p:nvSpPr>
        <p:spPr>
          <a:xfrm>
            <a:off x="420688" y="704850"/>
            <a:ext cx="6181725" cy="3478213"/>
          </a:xfrm>
          <a:ln cap="flat"/>
        </p:spPr>
      </p:sp>
      <p:sp>
        <p:nvSpPr>
          <p:cNvPr id="164872" name="Rectangle 7">
            <a:extLst>
              <a:ext uri="{FF2B5EF4-FFF2-40B4-BE49-F238E27FC236}">
                <a16:creationId xmlns:a16="http://schemas.microsoft.com/office/drawing/2014/main" id="{F8CCBAB3-8AD0-41AA-B907-6281FC734C20}"/>
              </a:ext>
            </a:extLst>
          </p:cNvPr>
          <p:cNvSpPr>
            <a:spLocks noGrp="1" noChangeArrowheads="1"/>
          </p:cNvSpPr>
          <p:nvPr>
            <p:ph type="body" idx="1"/>
          </p:nvPr>
        </p:nvSpPr>
        <p:spPr>
          <a:xfrm>
            <a:off x="623888" y="4421188"/>
            <a:ext cx="5775325" cy="426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latin typeface="Arial" panose="020B0604020202020204" pitchFamily="34" charset="0"/>
              </a:rPr>
              <a:t>The accuracy is determined using the Representation Accuracy Dichotomous Key – we’ll go through some examples during the Mapping session.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4">
            <a:extLst>
              <a:ext uri="{FF2B5EF4-FFF2-40B4-BE49-F238E27FC236}">
                <a16:creationId xmlns:a16="http://schemas.microsoft.com/office/drawing/2014/main" id="{69BD1567-42E6-4C13-909D-1F9993738F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1BC0C206-5AC9-4E69-9D10-E106C5643D75}" type="slidenum">
              <a:rPr lang="en-US" altLang="en-US" sz="1200" baseline="0">
                <a:solidFill>
                  <a:srgbClr val="000000"/>
                </a:solidFill>
                <a:latin typeface="Arial" panose="020B0604020202020204" pitchFamily="34" charset="0"/>
              </a:rPr>
              <a:pPr/>
              <a:t>31</a:t>
            </a:fld>
            <a:endParaRPr lang="en-US" altLang="en-US" sz="1200" baseline="0">
              <a:solidFill>
                <a:srgbClr val="000000"/>
              </a:solidFill>
              <a:latin typeface="Arial" panose="020B0604020202020204" pitchFamily="34" charset="0"/>
            </a:endParaRPr>
          </a:p>
        </p:txBody>
      </p:sp>
      <p:sp>
        <p:nvSpPr>
          <p:cNvPr id="166915" name="Rectangle 2">
            <a:extLst>
              <a:ext uri="{FF2B5EF4-FFF2-40B4-BE49-F238E27FC236}">
                <a16:creationId xmlns:a16="http://schemas.microsoft.com/office/drawing/2014/main" id="{4616B03F-B334-47A9-A504-EC2DFCEEABBF}"/>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66916" name="Rectangle 3">
            <a:extLst>
              <a:ext uri="{FF2B5EF4-FFF2-40B4-BE49-F238E27FC236}">
                <a16:creationId xmlns:a16="http://schemas.microsoft.com/office/drawing/2014/main" id="{9EF2BD2E-890D-4149-9A07-364810364684}"/>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66917" name="Rectangle 4">
            <a:extLst>
              <a:ext uri="{FF2B5EF4-FFF2-40B4-BE49-F238E27FC236}">
                <a16:creationId xmlns:a16="http://schemas.microsoft.com/office/drawing/2014/main" id="{98A75B49-53D0-4475-97A7-FC50820266BA}"/>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66918" name="Rectangle 5">
            <a:extLst>
              <a:ext uri="{FF2B5EF4-FFF2-40B4-BE49-F238E27FC236}">
                <a16:creationId xmlns:a16="http://schemas.microsoft.com/office/drawing/2014/main" id="{EFEA58D2-79A9-4D38-A8DE-7AF5D6C9B872}"/>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66919" name="Rectangle 6">
            <a:extLst>
              <a:ext uri="{FF2B5EF4-FFF2-40B4-BE49-F238E27FC236}">
                <a16:creationId xmlns:a16="http://schemas.microsoft.com/office/drawing/2014/main" id="{85F67D11-DE3F-4091-9A9D-57D4E93EA282}"/>
              </a:ext>
            </a:extLst>
          </p:cNvPr>
          <p:cNvSpPr>
            <a:spLocks noGrp="1" noRot="1" noChangeAspect="1" noChangeArrowheads="1" noTextEdit="1"/>
          </p:cNvSpPr>
          <p:nvPr>
            <p:ph type="sldImg"/>
          </p:nvPr>
        </p:nvSpPr>
        <p:spPr>
          <a:xfrm>
            <a:off x="420688" y="704850"/>
            <a:ext cx="6181725" cy="3478213"/>
          </a:xfrm>
          <a:ln cap="flat"/>
        </p:spPr>
      </p:sp>
      <p:sp>
        <p:nvSpPr>
          <p:cNvPr id="166920" name="Rectangle 7">
            <a:extLst>
              <a:ext uri="{FF2B5EF4-FFF2-40B4-BE49-F238E27FC236}">
                <a16:creationId xmlns:a16="http://schemas.microsoft.com/office/drawing/2014/main" id="{E2D5F2AE-536A-4FAC-B185-7C7A11BBD42F}"/>
              </a:ext>
            </a:extLst>
          </p:cNvPr>
          <p:cNvSpPr>
            <a:spLocks noGrp="1" noChangeArrowheads="1"/>
          </p:cNvSpPr>
          <p:nvPr>
            <p:ph type="body" idx="1"/>
          </p:nvPr>
        </p:nvSpPr>
        <p:spPr>
          <a:xfrm>
            <a:off x="623888" y="4421188"/>
            <a:ext cx="5775325" cy="426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latin typeface="Arial" panose="020B0604020202020204" pitchFamily="34" charset="0"/>
              </a:rPr>
              <a:t>Now we can look at that same Piping Plover observation in the context of a Source Feature.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a:extLst>
              <a:ext uri="{FF2B5EF4-FFF2-40B4-BE49-F238E27FC236}">
                <a16:creationId xmlns:a16="http://schemas.microsoft.com/office/drawing/2014/main" id="{1C4FA43C-0DCB-49FD-9C0B-D129C52749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B2F85E9E-D398-4721-8883-4893EA1A8213}" type="slidenum">
              <a:rPr lang="en-US" altLang="en-US" sz="1200" baseline="0">
                <a:solidFill>
                  <a:srgbClr val="000000"/>
                </a:solidFill>
                <a:latin typeface="Arial" panose="020B0604020202020204" pitchFamily="34" charset="0"/>
              </a:rPr>
              <a:pPr/>
              <a:t>5</a:t>
            </a:fld>
            <a:endParaRPr lang="en-US" altLang="en-US" sz="1200" baseline="0">
              <a:solidFill>
                <a:srgbClr val="000000"/>
              </a:solidFill>
              <a:latin typeface="Arial" panose="020B0604020202020204" pitchFamily="34" charset="0"/>
            </a:endParaRPr>
          </a:p>
        </p:txBody>
      </p:sp>
      <p:sp>
        <p:nvSpPr>
          <p:cNvPr id="111619" name="Rectangle 2">
            <a:extLst>
              <a:ext uri="{FF2B5EF4-FFF2-40B4-BE49-F238E27FC236}">
                <a16:creationId xmlns:a16="http://schemas.microsoft.com/office/drawing/2014/main" id="{66645685-9230-4F6E-A1B2-4ABB44D2CD55}"/>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11620" name="Rectangle 3">
            <a:extLst>
              <a:ext uri="{FF2B5EF4-FFF2-40B4-BE49-F238E27FC236}">
                <a16:creationId xmlns:a16="http://schemas.microsoft.com/office/drawing/2014/main" id="{D6A0DD07-63BC-4293-A9D1-0E18C09FD2DE}"/>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11621" name="Rectangle 4">
            <a:extLst>
              <a:ext uri="{FF2B5EF4-FFF2-40B4-BE49-F238E27FC236}">
                <a16:creationId xmlns:a16="http://schemas.microsoft.com/office/drawing/2014/main" id="{09AAE495-3736-44C9-BB36-D860ACF7EA28}"/>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11622" name="Rectangle 5">
            <a:extLst>
              <a:ext uri="{FF2B5EF4-FFF2-40B4-BE49-F238E27FC236}">
                <a16:creationId xmlns:a16="http://schemas.microsoft.com/office/drawing/2014/main" id="{AFFFD91D-A1C3-419F-B3BC-7614F323BB70}"/>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11623" name="Rectangle 6">
            <a:extLst>
              <a:ext uri="{FF2B5EF4-FFF2-40B4-BE49-F238E27FC236}">
                <a16:creationId xmlns:a16="http://schemas.microsoft.com/office/drawing/2014/main" id="{C772D2E6-1402-4D55-AD98-6C43E76A521E}"/>
              </a:ext>
            </a:extLst>
          </p:cNvPr>
          <p:cNvSpPr>
            <a:spLocks noGrp="1" noRot="1" noChangeAspect="1" noChangeArrowheads="1" noTextEdit="1"/>
          </p:cNvSpPr>
          <p:nvPr>
            <p:ph type="sldImg"/>
          </p:nvPr>
        </p:nvSpPr>
        <p:spPr>
          <a:xfrm>
            <a:off x="420688" y="704850"/>
            <a:ext cx="6181725" cy="3478213"/>
          </a:xfrm>
          <a:ln cap="flat"/>
        </p:spPr>
      </p:sp>
      <p:sp>
        <p:nvSpPr>
          <p:cNvPr id="111624" name="Rectangle 7">
            <a:extLst>
              <a:ext uri="{FF2B5EF4-FFF2-40B4-BE49-F238E27FC236}">
                <a16:creationId xmlns:a16="http://schemas.microsoft.com/office/drawing/2014/main" id="{F1601175-319F-4189-9EA9-8B3A26994678}"/>
              </a:ext>
            </a:extLst>
          </p:cNvPr>
          <p:cNvSpPr>
            <a:spLocks noGrp="1" noChangeArrowheads="1"/>
          </p:cNvSpPr>
          <p:nvPr>
            <p:ph type="body" idx="1"/>
          </p:nvPr>
        </p:nvSpPr>
        <p:spPr>
          <a:xfrm>
            <a:off x="701675" y="4267200"/>
            <a:ext cx="5697538" cy="48085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i="1">
                <a:latin typeface="Arial" panose="020B0604020202020204" pitchFamily="34" charset="0"/>
              </a:rPr>
              <a:t>This is a brief overview of the various stages in the mapping process, all of which I’ll subsequently touch on in greater detail.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4">
            <a:extLst>
              <a:ext uri="{FF2B5EF4-FFF2-40B4-BE49-F238E27FC236}">
                <a16:creationId xmlns:a16="http://schemas.microsoft.com/office/drawing/2014/main" id="{6EFA538C-C550-4DFB-9F43-0D166978E7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AA6730F8-BE4D-4682-9A8E-EA1CF0CC132C}" type="slidenum">
              <a:rPr lang="en-US" altLang="en-US" sz="1200" baseline="0">
                <a:solidFill>
                  <a:srgbClr val="000000"/>
                </a:solidFill>
                <a:latin typeface="Arial" panose="020B0604020202020204" pitchFamily="34" charset="0"/>
              </a:rPr>
              <a:pPr/>
              <a:t>32</a:t>
            </a:fld>
            <a:endParaRPr lang="en-US" altLang="en-US" sz="1200" baseline="0">
              <a:solidFill>
                <a:srgbClr val="000000"/>
              </a:solidFill>
              <a:latin typeface="Arial" panose="020B0604020202020204" pitchFamily="34" charset="0"/>
            </a:endParaRPr>
          </a:p>
        </p:txBody>
      </p:sp>
      <p:sp>
        <p:nvSpPr>
          <p:cNvPr id="168963" name="Rectangle 2">
            <a:extLst>
              <a:ext uri="{FF2B5EF4-FFF2-40B4-BE49-F238E27FC236}">
                <a16:creationId xmlns:a16="http://schemas.microsoft.com/office/drawing/2014/main" id="{F8729137-23F1-4B2F-9140-DC450F750141}"/>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68964" name="Rectangle 3">
            <a:extLst>
              <a:ext uri="{FF2B5EF4-FFF2-40B4-BE49-F238E27FC236}">
                <a16:creationId xmlns:a16="http://schemas.microsoft.com/office/drawing/2014/main" id="{DCA048A5-E006-410A-B094-7C3C7C40A20B}"/>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68965" name="Rectangle 4">
            <a:extLst>
              <a:ext uri="{FF2B5EF4-FFF2-40B4-BE49-F238E27FC236}">
                <a16:creationId xmlns:a16="http://schemas.microsoft.com/office/drawing/2014/main" id="{2126FB80-6046-439B-8D35-D348DE5FC759}"/>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68966" name="Rectangle 5">
            <a:extLst>
              <a:ext uri="{FF2B5EF4-FFF2-40B4-BE49-F238E27FC236}">
                <a16:creationId xmlns:a16="http://schemas.microsoft.com/office/drawing/2014/main" id="{1957F0C7-7B7D-4F58-9A41-74633456EC0E}"/>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68967" name="Rectangle 6">
            <a:extLst>
              <a:ext uri="{FF2B5EF4-FFF2-40B4-BE49-F238E27FC236}">
                <a16:creationId xmlns:a16="http://schemas.microsoft.com/office/drawing/2014/main" id="{9DF6E8B4-F2FC-4A1E-9BAE-E092460FE3A9}"/>
              </a:ext>
            </a:extLst>
          </p:cNvPr>
          <p:cNvSpPr>
            <a:spLocks noGrp="1" noRot="1" noChangeAspect="1" noChangeArrowheads="1" noTextEdit="1"/>
          </p:cNvSpPr>
          <p:nvPr>
            <p:ph type="sldImg"/>
          </p:nvPr>
        </p:nvSpPr>
        <p:spPr>
          <a:xfrm>
            <a:off x="411163" y="698500"/>
            <a:ext cx="6183312" cy="3478213"/>
          </a:xfrm>
          <a:ln cap="flat"/>
        </p:spPr>
      </p:sp>
      <p:sp>
        <p:nvSpPr>
          <p:cNvPr id="168968" name="Rectangle 7">
            <a:extLst>
              <a:ext uri="{FF2B5EF4-FFF2-40B4-BE49-F238E27FC236}">
                <a16:creationId xmlns:a16="http://schemas.microsoft.com/office/drawing/2014/main" id="{86AB0C34-D374-4B68-9015-1FE86209ABC2}"/>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latin typeface="Arial" panose="020B0604020202020204" pitchFamily="34" charset="0"/>
              </a:rPr>
              <a:t>And here, we can see the Source Feature in the larger context of the Spatial Feature Development.</a:t>
            </a:r>
          </a:p>
          <a:p>
            <a:pPr eaLnBrk="1" hangingPunct="1"/>
            <a:endParaRPr lang="en-US" altLang="en-US" sz="1600" dirty="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4">
            <a:extLst>
              <a:ext uri="{FF2B5EF4-FFF2-40B4-BE49-F238E27FC236}">
                <a16:creationId xmlns:a16="http://schemas.microsoft.com/office/drawing/2014/main" id="{EC8A5FA5-B30B-4E3A-B42F-7553439DA3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1BD8352A-CD54-453B-95CA-EFBFB41D72F2}" type="slidenum">
              <a:rPr lang="en-US" altLang="en-US" sz="1200" baseline="0">
                <a:solidFill>
                  <a:srgbClr val="000000"/>
                </a:solidFill>
                <a:latin typeface="Arial" panose="020B0604020202020204" pitchFamily="34" charset="0"/>
              </a:rPr>
              <a:pPr/>
              <a:t>33</a:t>
            </a:fld>
            <a:endParaRPr lang="en-US" altLang="en-US" sz="1200" baseline="0">
              <a:solidFill>
                <a:srgbClr val="000000"/>
              </a:solidFill>
              <a:latin typeface="Arial" panose="020B0604020202020204" pitchFamily="34" charset="0"/>
            </a:endParaRPr>
          </a:p>
        </p:txBody>
      </p:sp>
      <p:sp>
        <p:nvSpPr>
          <p:cNvPr id="175107" name="Rectangle 2">
            <a:extLst>
              <a:ext uri="{FF2B5EF4-FFF2-40B4-BE49-F238E27FC236}">
                <a16:creationId xmlns:a16="http://schemas.microsoft.com/office/drawing/2014/main" id="{05CE3D2C-A181-4E0B-ABF1-3C44DA6ACDB1}"/>
              </a:ext>
            </a:extLst>
          </p:cNvPr>
          <p:cNvSpPr>
            <a:spLocks noGrp="1" noRot="1" noChangeAspect="1" noChangeArrowheads="1" noTextEdit="1"/>
          </p:cNvSpPr>
          <p:nvPr>
            <p:ph type="sldImg"/>
          </p:nvPr>
        </p:nvSpPr>
        <p:spPr>
          <a:xfrm>
            <a:off x="420688" y="704850"/>
            <a:ext cx="6181725" cy="3478213"/>
          </a:xfrm>
          <a:ln/>
        </p:spPr>
      </p:sp>
      <p:sp>
        <p:nvSpPr>
          <p:cNvPr id="175108" name="Rectangle 3">
            <a:extLst>
              <a:ext uri="{FF2B5EF4-FFF2-40B4-BE49-F238E27FC236}">
                <a16:creationId xmlns:a16="http://schemas.microsoft.com/office/drawing/2014/main" id="{5B329BBC-8353-46D1-A82E-5A52780E3B0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4">
            <a:extLst>
              <a:ext uri="{FF2B5EF4-FFF2-40B4-BE49-F238E27FC236}">
                <a16:creationId xmlns:a16="http://schemas.microsoft.com/office/drawing/2014/main" id="{71399FD7-E679-40A1-B85C-A151F7E6D9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F96C0485-69E7-407F-A5AA-B0F65ACAB048}" type="slidenum">
              <a:rPr lang="en-US" altLang="en-US" sz="1200" baseline="0">
                <a:solidFill>
                  <a:srgbClr val="000000"/>
                </a:solidFill>
                <a:latin typeface="Arial" panose="020B0604020202020204" pitchFamily="34" charset="0"/>
              </a:rPr>
              <a:pPr/>
              <a:t>34</a:t>
            </a:fld>
            <a:endParaRPr lang="en-US" altLang="en-US" sz="1200" baseline="0">
              <a:solidFill>
                <a:srgbClr val="000000"/>
              </a:solidFill>
              <a:latin typeface="Arial" panose="020B0604020202020204" pitchFamily="34" charset="0"/>
            </a:endParaRPr>
          </a:p>
        </p:txBody>
      </p:sp>
      <p:sp>
        <p:nvSpPr>
          <p:cNvPr id="177155" name="Rectangle 2">
            <a:extLst>
              <a:ext uri="{FF2B5EF4-FFF2-40B4-BE49-F238E27FC236}">
                <a16:creationId xmlns:a16="http://schemas.microsoft.com/office/drawing/2014/main" id="{B77E310F-453A-498F-ABA8-20395EA1AB98}"/>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77156" name="Rectangle 3">
            <a:extLst>
              <a:ext uri="{FF2B5EF4-FFF2-40B4-BE49-F238E27FC236}">
                <a16:creationId xmlns:a16="http://schemas.microsoft.com/office/drawing/2014/main" id="{F2023D54-A327-471A-BF9B-BAB7EDAA9966}"/>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77157" name="Rectangle 4">
            <a:extLst>
              <a:ext uri="{FF2B5EF4-FFF2-40B4-BE49-F238E27FC236}">
                <a16:creationId xmlns:a16="http://schemas.microsoft.com/office/drawing/2014/main" id="{50D0E1AD-91F1-4EBF-937D-9480851D48CC}"/>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77158" name="Rectangle 5">
            <a:extLst>
              <a:ext uri="{FF2B5EF4-FFF2-40B4-BE49-F238E27FC236}">
                <a16:creationId xmlns:a16="http://schemas.microsoft.com/office/drawing/2014/main" id="{DBED5D5C-B140-429E-BF8E-D24E44760DB9}"/>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77159" name="Rectangle 6">
            <a:extLst>
              <a:ext uri="{FF2B5EF4-FFF2-40B4-BE49-F238E27FC236}">
                <a16:creationId xmlns:a16="http://schemas.microsoft.com/office/drawing/2014/main" id="{D2C5BA77-2DDE-45F1-BC12-14D5CE8867E5}"/>
              </a:ext>
            </a:extLst>
          </p:cNvPr>
          <p:cNvSpPr>
            <a:spLocks noGrp="1" noRot="1" noChangeAspect="1" noChangeArrowheads="1" noTextEdit="1"/>
          </p:cNvSpPr>
          <p:nvPr>
            <p:ph type="sldImg"/>
          </p:nvPr>
        </p:nvSpPr>
        <p:spPr>
          <a:xfrm>
            <a:off x="411163" y="698500"/>
            <a:ext cx="6183312" cy="3478213"/>
          </a:xfrm>
          <a:ln cap="flat"/>
        </p:spPr>
      </p:sp>
      <p:sp>
        <p:nvSpPr>
          <p:cNvPr id="177160" name="Rectangle 7">
            <a:extLst>
              <a:ext uri="{FF2B5EF4-FFF2-40B4-BE49-F238E27FC236}">
                <a16:creationId xmlns:a16="http://schemas.microsoft.com/office/drawing/2014/main" id="{A006C79E-73AA-4CDA-ADE7-5D5F375D6852}"/>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dirty="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4">
            <a:extLst>
              <a:ext uri="{FF2B5EF4-FFF2-40B4-BE49-F238E27FC236}">
                <a16:creationId xmlns:a16="http://schemas.microsoft.com/office/drawing/2014/main" id="{C93D4878-5F3B-407D-87CA-89005C222B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8D453D61-7B78-40F4-95A3-B536B3A94370}" type="slidenum">
              <a:rPr lang="en-US" altLang="en-US" sz="1200" baseline="0">
                <a:solidFill>
                  <a:srgbClr val="000000"/>
                </a:solidFill>
                <a:latin typeface="Arial" panose="020B0604020202020204" pitchFamily="34" charset="0"/>
              </a:rPr>
              <a:pPr/>
              <a:t>35</a:t>
            </a:fld>
            <a:endParaRPr lang="en-US" altLang="en-US" sz="1200" baseline="0">
              <a:solidFill>
                <a:srgbClr val="000000"/>
              </a:solidFill>
              <a:latin typeface="Arial" panose="020B0604020202020204" pitchFamily="34" charset="0"/>
            </a:endParaRPr>
          </a:p>
        </p:txBody>
      </p:sp>
      <p:sp>
        <p:nvSpPr>
          <p:cNvPr id="171011" name="Rectangle 2">
            <a:extLst>
              <a:ext uri="{FF2B5EF4-FFF2-40B4-BE49-F238E27FC236}">
                <a16:creationId xmlns:a16="http://schemas.microsoft.com/office/drawing/2014/main" id="{02A32468-D153-4424-87C1-B7F15CC9328D}"/>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71012" name="Rectangle 3">
            <a:extLst>
              <a:ext uri="{FF2B5EF4-FFF2-40B4-BE49-F238E27FC236}">
                <a16:creationId xmlns:a16="http://schemas.microsoft.com/office/drawing/2014/main" id="{268F6A98-BFCA-490E-84C8-857F68AE960A}"/>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71013" name="Rectangle 4">
            <a:extLst>
              <a:ext uri="{FF2B5EF4-FFF2-40B4-BE49-F238E27FC236}">
                <a16:creationId xmlns:a16="http://schemas.microsoft.com/office/drawing/2014/main" id="{0A5830A5-5895-41A1-929E-0A151CB5F736}"/>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71014" name="Rectangle 5">
            <a:extLst>
              <a:ext uri="{FF2B5EF4-FFF2-40B4-BE49-F238E27FC236}">
                <a16:creationId xmlns:a16="http://schemas.microsoft.com/office/drawing/2014/main" id="{07A59F46-66DB-4E7C-A77B-B7E7466290E2}"/>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71015" name="Rectangle 6">
            <a:extLst>
              <a:ext uri="{FF2B5EF4-FFF2-40B4-BE49-F238E27FC236}">
                <a16:creationId xmlns:a16="http://schemas.microsoft.com/office/drawing/2014/main" id="{751FD338-D7CF-4173-A861-5C35DA3276AD}"/>
              </a:ext>
            </a:extLst>
          </p:cNvPr>
          <p:cNvSpPr>
            <a:spLocks noGrp="1" noRot="1" noChangeAspect="1" noChangeArrowheads="1" noTextEdit="1"/>
          </p:cNvSpPr>
          <p:nvPr>
            <p:ph type="sldImg"/>
          </p:nvPr>
        </p:nvSpPr>
        <p:spPr>
          <a:xfrm>
            <a:off x="411163" y="698500"/>
            <a:ext cx="6183312" cy="3478213"/>
          </a:xfrm>
          <a:ln cap="flat"/>
        </p:spPr>
      </p:sp>
      <p:sp>
        <p:nvSpPr>
          <p:cNvPr id="171016" name="Rectangle 7">
            <a:extLst>
              <a:ext uri="{FF2B5EF4-FFF2-40B4-BE49-F238E27FC236}">
                <a16:creationId xmlns:a16="http://schemas.microsoft.com/office/drawing/2014/main" id="{5CA6903A-8BB6-4D5E-B644-B41B98A0CE0A}"/>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dirty="0">
              <a:latin typeface="Arial" panose="020B0604020202020204" pitchFamily="34" charset="0"/>
            </a:endParaRPr>
          </a:p>
          <a:p>
            <a:pPr eaLnBrk="1" hangingPunct="1"/>
            <a:r>
              <a:rPr lang="en-US" altLang="en-US" sz="1600" dirty="0">
                <a:latin typeface="Arial" panose="020B0604020202020204" pitchFamily="34" charset="0"/>
              </a:rPr>
              <a:t>The first thing we’re going to address is the EO as a polygon. </a:t>
            </a:r>
          </a:p>
          <a:p>
            <a:pPr eaLnBrk="1" hangingPunct="1"/>
            <a:r>
              <a:rPr lang="en-US" altLang="en-US" sz="1600" dirty="0">
                <a:latin typeface="Arial" panose="020B0604020202020204" pitchFamily="34" charset="0"/>
              </a:rPr>
              <a:t>How do those points and lines become polygons?</a:t>
            </a:r>
          </a:p>
          <a:p>
            <a:pPr eaLnBrk="1" hangingPunct="1"/>
            <a:r>
              <a:rPr lang="en-US" altLang="en-US" sz="1600" dirty="0">
                <a:latin typeface="Arial" panose="020B0604020202020204" pitchFamily="34" charset="0"/>
              </a:rPr>
              <a:t>Well, the next step in the Spatial Feature Development is the addition of the Procedural Buffer which is added….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4">
            <a:extLst>
              <a:ext uri="{FF2B5EF4-FFF2-40B4-BE49-F238E27FC236}">
                <a16:creationId xmlns:a16="http://schemas.microsoft.com/office/drawing/2014/main" id="{37FD26D1-4836-433C-9DAF-EBE582C5B7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CBEEDF50-17E8-4159-89CF-BC904FBA267F}" type="slidenum">
              <a:rPr lang="en-US" altLang="en-US" sz="1200" baseline="0">
                <a:solidFill>
                  <a:srgbClr val="000000"/>
                </a:solidFill>
                <a:latin typeface="Arial" panose="020B0604020202020204" pitchFamily="34" charset="0"/>
              </a:rPr>
              <a:pPr/>
              <a:t>36</a:t>
            </a:fld>
            <a:endParaRPr lang="en-US" altLang="en-US" sz="1200" baseline="0">
              <a:solidFill>
                <a:srgbClr val="000000"/>
              </a:solidFill>
              <a:latin typeface="Arial" panose="020B0604020202020204" pitchFamily="34" charset="0"/>
            </a:endParaRPr>
          </a:p>
        </p:txBody>
      </p:sp>
      <p:sp>
        <p:nvSpPr>
          <p:cNvPr id="173059" name="Rectangle 2">
            <a:extLst>
              <a:ext uri="{FF2B5EF4-FFF2-40B4-BE49-F238E27FC236}">
                <a16:creationId xmlns:a16="http://schemas.microsoft.com/office/drawing/2014/main" id="{80F4BC48-D42E-49FD-861F-8117FAC013D2}"/>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73060" name="Rectangle 3">
            <a:extLst>
              <a:ext uri="{FF2B5EF4-FFF2-40B4-BE49-F238E27FC236}">
                <a16:creationId xmlns:a16="http://schemas.microsoft.com/office/drawing/2014/main" id="{C78581E3-8BC9-484D-90C8-BFC7997C6DF4}"/>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73061" name="Rectangle 4">
            <a:extLst>
              <a:ext uri="{FF2B5EF4-FFF2-40B4-BE49-F238E27FC236}">
                <a16:creationId xmlns:a16="http://schemas.microsoft.com/office/drawing/2014/main" id="{AF9CA159-9E0E-4F14-8D09-5D823598FDB6}"/>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73062" name="Rectangle 5">
            <a:extLst>
              <a:ext uri="{FF2B5EF4-FFF2-40B4-BE49-F238E27FC236}">
                <a16:creationId xmlns:a16="http://schemas.microsoft.com/office/drawing/2014/main" id="{1FC333C2-2E00-4F15-9E30-01C1BFD2DBD8}"/>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73063" name="Rectangle 6">
            <a:extLst>
              <a:ext uri="{FF2B5EF4-FFF2-40B4-BE49-F238E27FC236}">
                <a16:creationId xmlns:a16="http://schemas.microsoft.com/office/drawing/2014/main" id="{AB6E8EED-2565-47FE-BA6F-64F3BE79AE1D}"/>
              </a:ext>
            </a:extLst>
          </p:cNvPr>
          <p:cNvSpPr>
            <a:spLocks noGrp="1" noRot="1" noChangeAspect="1" noChangeArrowheads="1" noTextEdit="1"/>
          </p:cNvSpPr>
          <p:nvPr>
            <p:ph type="sldImg"/>
          </p:nvPr>
        </p:nvSpPr>
        <p:spPr>
          <a:xfrm>
            <a:off x="411163" y="698500"/>
            <a:ext cx="6183312" cy="3478213"/>
          </a:xfrm>
          <a:ln cap="flat"/>
        </p:spPr>
      </p:sp>
      <p:sp>
        <p:nvSpPr>
          <p:cNvPr id="173064" name="Rectangle 7">
            <a:extLst>
              <a:ext uri="{FF2B5EF4-FFF2-40B4-BE49-F238E27FC236}">
                <a16:creationId xmlns:a16="http://schemas.microsoft.com/office/drawing/2014/main" id="{E6D989A8-F120-4411-AF68-FE834C988CE2}"/>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a:p>
            <a:pPr eaLnBrk="1" hangingPunct="1"/>
            <a:endParaRPr lang="en-US" altLang="en-US" sz="160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let’s focus on what Practical Conservation Value means – </a:t>
            </a:r>
            <a:r>
              <a:rPr lang="en-US" altLang="en-US" sz="1200" dirty="0">
                <a:latin typeface="Arial" panose="020B0604020202020204" pitchFamily="34" charset="0"/>
              </a:rPr>
              <a:t>what do you think ‘practical conservation value’ means?</a:t>
            </a:r>
          </a:p>
          <a:p>
            <a:endParaRPr lang="en-US" dirty="0"/>
          </a:p>
        </p:txBody>
      </p:sp>
      <p:sp>
        <p:nvSpPr>
          <p:cNvPr id="4" name="Slide Number Placeholder 3"/>
          <p:cNvSpPr>
            <a:spLocks noGrp="1"/>
          </p:cNvSpPr>
          <p:nvPr>
            <p:ph type="sldNum" sz="quarter" idx="5"/>
          </p:nvPr>
        </p:nvSpPr>
        <p:spPr/>
        <p:txBody>
          <a:bodyPr/>
          <a:lstStyle/>
          <a:p>
            <a:fld id="{803F0CCD-F448-044F-8C9B-550EECE84F9B}" type="slidenum">
              <a:rPr lang="en-US" smtClean="0"/>
              <a:t>37</a:t>
            </a:fld>
            <a:endParaRPr lang="en-US"/>
          </a:p>
        </p:txBody>
      </p:sp>
    </p:spTree>
    <p:extLst>
      <p:ext uri="{BB962C8B-B14F-4D97-AF65-F5344CB8AC3E}">
        <p14:creationId xmlns:p14="http://schemas.microsoft.com/office/powerpoint/2010/main" val="2774974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4">
            <a:extLst>
              <a:ext uri="{FF2B5EF4-FFF2-40B4-BE49-F238E27FC236}">
                <a16:creationId xmlns:a16="http://schemas.microsoft.com/office/drawing/2014/main" id="{8B3C4152-75EF-47AB-80DB-D4C6FDB0C0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614E88EC-CF3B-4FB5-A0E6-39152B2D3C83}" type="slidenum">
              <a:rPr lang="en-US" altLang="en-US" sz="1200" baseline="0">
                <a:solidFill>
                  <a:srgbClr val="000000"/>
                </a:solidFill>
                <a:latin typeface="Arial" panose="020B0604020202020204" pitchFamily="34" charset="0"/>
              </a:rPr>
              <a:pPr/>
              <a:t>38</a:t>
            </a:fld>
            <a:endParaRPr lang="en-US" altLang="en-US" sz="1200" baseline="0">
              <a:solidFill>
                <a:srgbClr val="000000"/>
              </a:solidFill>
              <a:latin typeface="Arial" panose="020B0604020202020204" pitchFamily="34" charset="0"/>
            </a:endParaRPr>
          </a:p>
        </p:txBody>
      </p:sp>
      <p:sp>
        <p:nvSpPr>
          <p:cNvPr id="180227" name="Rectangle 2">
            <a:extLst>
              <a:ext uri="{FF2B5EF4-FFF2-40B4-BE49-F238E27FC236}">
                <a16:creationId xmlns:a16="http://schemas.microsoft.com/office/drawing/2014/main" id="{A3651F85-A046-413B-80E5-BD1A12AC9B92}"/>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80228" name="Rectangle 3">
            <a:extLst>
              <a:ext uri="{FF2B5EF4-FFF2-40B4-BE49-F238E27FC236}">
                <a16:creationId xmlns:a16="http://schemas.microsoft.com/office/drawing/2014/main" id="{803BCBAA-6CB1-43F8-890D-AF16206CDFF8}"/>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80229" name="Rectangle 4">
            <a:extLst>
              <a:ext uri="{FF2B5EF4-FFF2-40B4-BE49-F238E27FC236}">
                <a16:creationId xmlns:a16="http://schemas.microsoft.com/office/drawing/2014/main" id="{676ACD6B-6C0E-4CE6-8FC4-643984EB7B40}"/>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80230" name="Rectangle 5">
            <a:extLst>
              <a:ext uri="{FF2B5EF4-FFF2-40B4-BE49-F238E27FC236}">
                <a16:creationId xmlns:a16="http://schemas.microsoft.com/office/drawing/2014/main" id="{CB396600-5582-4E92-9299-D5D8C073704E}"/>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80231" name="Rectangle 6">
            <a:extLst>
              <a:ext uri="{FF2B5EF4-FFF2-40B4-BE49-F238E27FC236}">
                <a16:creationId xmlns:a16="http://schemas.microsoft.com/office/drawing/2014/main" id="{D4FD58D4-DD77-455F-A6F0-39D32D5F834F}"/>
              </a:ext>
            </a:extLst>
          </p:cNvPr>
          <p:cNvSpPr>
            <a:spLocks noGrp="1" noRot="1" noChangeAspect="1" noChangeArrowheads="1" noTextEdit="1"/>
          </p:cNvSpPr>
          <p:nvPr>
            <p:ph type="sldImg"/>
          </p:nvPr>
        </p:nvSpPr>
        <p:spPr>
          <a:xfrm>
            <a:off x="411163" y="698500"/>
            <a:ext cx="6183312" cy="3478213"/>
          </a:xfrm>
          <a:ln cap="flat"/>
        </p:spPr>
      </p:sp>
      <p:sp>
        <p:nvSpPr>
          <p:cNvPr id="180232" name="Rectangle 7">
            <a:extLst>
              <a:ext uri="{FF2B5EF4-FFF2-40B4-BE49-F238E27FC236}">
                <a16:creationId xmlns:a16="http://schemas.microsoft.com/office/drawing/2014/main" id="{848A824A-811B-4D10-A601-E290FC108547}"/>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a:p>
            <a:pPr eaLnBrk="1" hangingPunct="1"/>
            <a:endParaRPr lang="en-US" altLang="en-US" sz="160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4">
            <a:extLst>
              <a:ext uri="{FF2B5EF4-FFF2-40B4-BE49-F238E27FC236}">
                <a16:creationId xmlns:a16="http://schemas.microsoft.com/office/drawing/2014/main" id="{1F8EAD5D-0A4A-4072-97A7-73042E3625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1B52A87E-ED54-49D6-82A7-463FE7E769D1}" type="slidenum">
              <a:rPr lang="en-US" altLang="en-US" sz="1200" baseline="0">
                <a:solidFill>
                  <a:srgbClr val="000000"/>
                </a:solidFill>
                <a:latin typeface="Arial" panose="020B0604020202020204" pitchFamily="34" charset="0"/>
              </a:rPr>
              <a:pPr/>
              <a:t>39</a:t>
            </a:fld>
            <a:endParaRPr lang="en-US" altLang="en-US" sz="1200" baseline="0">
              <a:solidFill>
                <a:srgbClr val="000000"/>
              </a:solidFill>
              <a:latin typeface="Arial" panose="020B0604020202020204" pitchFamily="34" charset="0"/>
            </a:endParaRPr>
          </a:p>
        </p:txBody>
      </p:sp>
      <p:sp>
        <p:nvSpPr>
          <p:cNvPr id="182275" name="Rectangle 2">
            <a:extLst>
              <a:ext uri="{FF2B5EF4-FFF2-40B4-BE49-F238E27FC236}">
                <a16:creationId xmlns:a16="http://schemas.microsoft.com/office/drawing/2014/main" id="{78BD4AEB-153A-45C5-B0CA-F356FE0F5FB3}"/>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82276" name="Rectangle 3">
            <a:extLst>
              <a:ext uri="{FF2B5EF4-FFF2-40B4-BE49-F238E27FC236}">
                <a16:creationId xmlns:a16="http://schemas.microsoft.com/office/drawing/2014/main" id="{59A4CAFB-7D3B-4165-A7CB-95EBF4A0DE14}"/>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82277" name="Rectangle 4">
            <a:extLst>
              <a:ext uri="{FF2B5EF4-FFF2-40B4-BE49-F238E27FC236}">
                <a16:creationId xmlns:a16="http://schemas.microsoft.com/office/drawing/2014/main" id="{6976C908-9432-4D7F-8378-F02EB36A5EA6}"/>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82278" name="Rectangle 5">
            <a:extLst>
              <a:ext uri="{FF2B5EF4-FFF2-40B4-BE49-F238E27FC236}">
                <a16:creationId xmlns:a16="http://schemas.microsoft.com/office/drawing/2014/main" id="{E087F742-7DEA-47C7-99CC-3F4A74267AF1}"/>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82279" name="Rectangle 6">
            <a:extLst>
              <a:ext uri="{FF2B5EF4-FFF2-40B4-BE49-F238E27FC236}">
                <a16:creationId xmlns:a16="http://schemas.microsoft.com/office/drawing/2014/main" id="{F332759A-2A52-4CBC-90D2-E08A41FA0407}"/>
              </a:ext>
            </a:extLst>
          </p:cNvPr>
          <p:cNvSpPr>
            <a:spLocks noGrp="1" noRot="1" noChangeAspect="1" noChangeArrowheads="1" noTextEdit="1"/>
          </p:cNvSpPr>
          <p:nvPr>
            <p:ph type="sldImg"/>
          </p:nvPr>
        </p:nvSpPr>
        <p:spPr>
          <a:xfrm>
            <a:off x="420688" y="704850"/>
            <a:ext cx="6181725" cy="3478213"/>
          </a:xfrm>
          <a:ln cap="flat"/>
        </p:spPr>
      </p:sp>
      <p:sp>
        <p:nvSpPr>
          <p:cNvPr id="182280" name="Rectangle 7">
            <a:extLst>
              <a:ext uri="{FF2B5EF4-FFF2-40B4-BE49-F238E27FC236}">
                <a16:creationId xmlns:a16="http://schemas.microsoft.com/office/drawing/2014/main" id="{B2FE5360-F9B8-4EF2-9F74-3ECE52FA0E32}"/>
              </a:ext>
            </a:extLst>
          </p:cNvPr>
          <p:cNvSpPr>
            <a:spLocks noGrp="1" noChangeArrowheads="1"/>
          </p:cNvSpPr>
          <p:nvPr>
            <p:ph type="body" idx="1"/>
          </p:nvPr>
        </p:nvSpPr>
        <p:spPr>
          <a:xfrm>
            <a:off x="623888" y="4421188"/>
            <a:ext cx="5775325" cy="426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latin typeface="Arial" panose="020B0604020202020204" pitchFamily="34" charset="0"/>
              </a:rPr>
              <a:t>So how do we distinguish one EO from another?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4">
            <a:extLst>
              <a:ext uri="{FF2B5EF4-FFF2-40B4-BE49-F238E27FC236}">
                <a16:creationId xmlns:a16="http://schemas.microsoft.com/office/drawing/2014/main" id="{BAF4B373-9D06-4EB6-AC89-69A82B3C44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0EDCB9CF-FF4C-46D2-8BDB-CBC8BA3DBD56}" type="slidenum">
              <a:rPr lang="en-US" altLang="en-US" sz="1200" baseline="0">
                <a:solidFill>
                  <a:srgbClr val="000000"/>
                </a:solidFill>
                <a:latin typeface="Arial" panose="020B0604020202020204" pitchFamily="34" charset="0"/>
              </a:rPr>
              <a:pPr/>
              <a:t>40</a:t>
            </a:fld>
            <a:endParaRPr lang="en-US" altLang="en-US" sz="1200" baseline="0">
              <a:solidFill>
                <a:srgbClr val="000000"/>
              </a:solidFill>
              <a:latin typeface="Arial" panose="020B0604020202020204" pitchFamily="34" charset="0"/>
            </a:endParaRPr>
          </a:p>
        </p:txBody>
      </p:sp>
      <p:sp>
        <p:nvSpPr>
          <p:cNvPr id="184323" name="Rectangle 2">
            <a:extLst>
              <a:ext uri="{FF2B5EF4-FFF2-40B4-BE49-F238E27FC236}">
                <a16:creationId xmlns:a16="http://schemas.microsoft.com/office/drawing/2014/main" id="{A6791B79-29FD-472E-A6C4-35D6B2B6783F}"/>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84324" name="Rectangle 3">
            <a:extLst>
              <a:ext uri="{FF2B5EF4-FFF2-40B4-BE49-F238E27FC236}">
                <a16:creationId xmlns:a16="http://schemas.microsoft.com/office/drawing/2014/main" id="{B3374905-AFB2-49BA-8EFF-358E6B1912C3}"/>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84325" name="Rectangle 4">
            <a:extLst>
              <a:ext uri="{FF2B5EF4-FFF2-40B4-BE49-F238E27FC236}">
                <a16:creationId xmlns:a16="http://schemas.microsoft.com/office/drawing/2014/main" id="{016BEA84-8F60-42AB-B049-C49ABD4531B3}"/>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84326" name="Rectangle 5">
            <a:extLst>
              <a:ext uri="{FF2B5EF4-FFF2-40B4-BE49-F238E27FC236}">
                <a16:creationId xmlns:a16="http://schemas.microsoft.com/office/drawing/2014/main" id="{FF7943B3-04FC-48F3-857F-2E49CA620E98}"/>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84327" name="Rectangle 6">
            <a:extLst>
              <a:ext uri="{FF2B5EF4-FFF2-40B4-BE49-F238E27FC236}">
                <a16:creationId xmlns:a16="http://schemas.microsoft.com/office/drawing/2014/main" id="{6C5BC96C-D257-428B-B4F5-D83B4633AD8E}"/>
              </a:ext>
            </a:extLst>
          </p:cNvPr>
          <p:cNvSpPr>
            <a:spLocks noGrp="1" noRot="1" noChangeAspect="1" noChangeArrowheads="1" noTextEdit="1"/>
          </p:cNvSpPr>
          <p:nvPr>
            <p:ph type="sldImg"/>
          </p:nvPr>
        </p:nvSpPr>
        <p:spPr>
          <a:xfrm>
            <a:off x="420688" y="704850"/>
            <a:ext cx="6181725" cy="3478213"/>
          </a:xfrm>
          <a:ln cap="flat"/>
        </p:spPr>
      </p:sp>
      <p:sp>
        <p:nvSpPr>
          <p:cNvPr id="184328" name="Rectangle 7">
            <a:extLst>
              <a:ext uri="{FF2B5EF4-FFF2-40B4-BE49-F238E27FC236}">
                <a16:creationId xmlns:a16="http://schemas.microsoft.com/office/drawing/2014/main" id="{733C43DF-0277-459D-8F8A-CC7BF8110148}"/>
              </a:ext>
            </a:extLst>
          </p:cNvPr>
          <p:cNvSpPr>
            <a:spLocks noGrp="1" noChangeArrowheads="1"/>
          </p:cNvSpPr>
          <p:nvPr>
            <p:ph type="body" idx="1"/>
          </p:nvPr>
        </p:nvSpPr>
        <p:spPr>
          <a:xfrm>
            <a:off x="623888" y="4421188"/>
            <a:ext cx="5775325" cy="426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4">
            <a:extLst>
              <a:ext uri="{FF2B5EF4-FFF2-40B4-BE49-F238E27FC236}">
                <a16:creationId xmlns:a16="http://schemas.microsoft.com/office/drawing/2014/main" id="{06BC758B-CD9D-46CE-B8FC-FAFB5B5D70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DCA29C4E-5490-4AC7-82D6-6685BC3A933E}" type="slidenum">
              <a:rPr lang="en-US" altLang="en-US" sz="1200" baseline="0">
                <a:solidFill>
                  <a:srgbClr val="000000"/>
                </a:solidFill>
                <a:latin typeface="Arial" panose="020B0604020202020204" pitchFamily="34" charset="0"/>
              </a:rPr>
              <a:pPr/>
              <a:t>41</a:t>
            </a:fld>
            <a:endParaRPr lang="en-US" altLang="en-US" sz="1200" baseline="0">
              <a:solidFill>
                <a:srgbClr val="000000"/>
              </a:solidFill>
              <a:latin typeface="Arial" panose="020B0604020202020204" pitchFamily="34" charset="0"/>
            </a:endParaRPr>
          </a:p>
        </p:txBody>
      </p:sp>
      <p:sp>
        <p:nvSpPr>
          <p:cNvPr id="186371" name="Rectangle 2">
            <a:extLst>
              <a:ext uri="{FF2B5EF4-FFF2-40B4-BE49-F238E27FC236}">
                <a16:creationId xmlns:a16="http://schemas.microsoft.com/office/drawing/2014/main" id="{631D84A9-36A3-4B15-B538-366FE7E00A99}"/>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86372" name="Rectangle 3">
            <a:extLst>
              <a:ext uri="{FF2B5EF4-FFF2-40B4-BE49-F238E27FC236}">
                <a16:creationId xmlns:a16="http://schemas.microsoft.com/office/drawing/2014/main" id="{B673738D-FB1E-44C4-A3D1-9ACEEB4B6CAC}"/>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86373" name="Rectangle 4">
            <a:extLst>
              <a:ext uri="{FF2B5EF4-FFF2-40B4-BE49-F238E27FC236}">
                <a16:creationId xmlns:a16="http://schemas.microsoft.com/office/drawing/2014/main" id="{14048501-E591-4CBF-AD5C-8BB59EE006C3}"/>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86374" name="Rectangle 5">
            <a:extLst>
              <a:ext uri="{FF2B5EF4-FFF2-40B4-BE49-F238E27FC236}">
                <a16:creationId xmlns:a16="http://schemas.microsoft.com/office/drawing/2014/main" id="{F54B0E63-A0AC-43FB-BDC5-3DB68063BAC9}"/>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86375" name="Rectangle 6">
            <a:extLst>
              <a:ext uri="{FF2B5EF4-FFF2-40B4-BE49-F238E27FC236}">
                <a16:creationId xmlns:a16="http://schemas.microsoft.com/office/drawing/2014/main" id="{93262118-7B04-4285-BCFC-680C383C7A51}"/>
              </a:ext>
            </a:extLst>
          </p:cNvPr>
          <p:cNvSpPr>
            <a:spLocks noGrp="1" noRot="1" noChangeAspect="1" noChangeArrowheads="1" noTextEdit="1"/>
          </p:cNvSpPr>
          <p:nvPr>
            <p:ph type="sldImg"/>
          </p:nvPr>
        </p:nvSpPr>
        <p:spPr>
          <a:xfrm>
            <a:off x="420688" y="704850"/>
            <a:ext cx="6181725" cy="3478213"/>
          </a:xfrm>
          <a:ln cap="flat"/>
        </p:spPr>
      </p:sp>
      <p:sp>
        <p:nvSpPr>
          <p:cNvPr id="186376" name="Rectangle 7">
            <a:extLst>
              <a:ext uri="{FF2B5EF4-FFF2-40B4-BE49-F238E27FC236}">
                <a16:creationId xmlns:a16="http://schemas.microsoft.com/office/drawing/2014/main" id="{82F1E9F6-3BE1-4517-832B-93647BC1D1EF}"/>
              </a:ext>
            </a:extLst>
          </p:cNvPr>
          <p:cNvSpPr>
            <a:spLocks noGrp="1" noChangeArrowheads="1"/>
          </p:cNvSpPr>
          <p:nvPr>
            <p:ph type="body" idx="1"/>
          </p:nvPr>
        </p:nvSpPr>
        <p:spPr>
          <a:xfrm>
            <a:off x="623888" y="4421188"/>
            <a:ext cx="5775325" cy="426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buFont typeface="Arial" panose="020B0604020202020204" pitchFamily="34" charset="0"/>
              <a:buChar char="•"/>
            </a:pPr>
            <a:r>
              <a:rPr lang="en-US" altLang="en-US" sz="1600" dirty="0">
                <a:latin typeface="Arial" panose="020B0604020202020204" pitchFamily="34" charset="0"/>
              </a:rPr>
              <a:t>As mentioned, the EO Specs record includes information on Separation Distance which is used to delineate EOs.</a:t>
            </a:r>
          </a:p>
          <a:p>
            <a:pPr marL="285750" indent="-285750" eaLnBrk="1" hangingPunct="1">
              <a:buFont typeface="Arial" panose="020B0604020202020204" pitchFamily="34" charset="0"/>
              <a:buChar char="•"/>
            </a:pPr>
            <a:r>
              <a:rPr lang="en-US" altLang="en-US" sz="1600" dirty="0">
                <a:latin typeface="Arial" panose="020B0604020202020204" pitchFamily="34" charset="0"/>
              </a:rPr>
              <a:t>The Separation Distance analysis determines which Source Features should be grouped into a given EO.</a:t>
            </a:r>
          </a:p>
          <a:p>
            <a:pPr marL="285750" indent="-285750" eaLnBrk="1" hangingPunct="1">
              <a:buFont typeface="Arial" panose="020B0604020202020204" pitchFamily="34" charset="0"/>
              <a:buChar char="•"/>
            </a:pPr>
            <a:r>
              <a:rPr lang="en-US" altLang="en-US" sz="1600" dirty="0">
                <a:latin typeface="Arial" panose="020B0604020202020204" pitchFamily="34" charset="0"/>
              </a:rPr>
              <a:t>For example…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a:extLst>
              <a:ext uri="{FF2B5EF4-FFF2-40B4-BE49-F238E27FC236}">
                <a16:creationId xmlns:a16="http://schemas.microsoft.com/office/drawing/2014/main" id="{E8D058BD-71E7-485B-A56E-3D1F45D8C4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F60C2BAC-AD2E-4FF8-A689-105718818889}" type="slidenum">
              <a:rPr lang="en-US" altLang="en-US" sz="1200" baseline="0">
                <a:solidFill>
                  <a:srgbClr val="000000"/>
                </a:solidFill>
                <a:latin typeface="Arial" panose="020B0604020202020204" pitchFamily="34" charset="0"/>
              </a:rPr>
              <a:pPr/>
              <a:t>6</a:t>
            </a:fld>
            <a:endParaRPr lang="en-US" altLang="en-US" sz="1200" baseline="0">
              <a:solidFill>
                <a:srgbClr val="000000"/>
              </a:solidFill>
              <a:latin typeface="Arial" panose="020B0604020202020204" pitchFamily="34" charset="0"/>
            </a:endParaRPr>
          </a:p>
        </p:txBody>
      </p:sp>
      <p:sp>
        <p:nvSpPr>
          <p:cNvPr id="113667" name="Rectangle 2">
            <a:extLst>
              <a:ext uri="{FF2B5EF4-FFF2-40B4-BE49-F238E27FC236}">
                <a16:creationId xmlns:a16="http://schemas.microsoft.com/office/drawing/2014/main" id="{0BE8A34A-5668-4FD2-AEA3-8AB77145E4B2}"/>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13668" name="Rectangle 3">
            <a:extLst>
              <a:ext uri="{FF2B5EF4-FFF2-40B4-BE49-F238E27FC236}">
                <a16:creationId xmlns:a16="http://schemas.microsoft.com/office/drawing/2014/main" id="{EE0BC90A-1198-4337-9C53-03E7D17F2548}"/>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13669" name="Rectangle 4">
            <a:extLst>
              <a:ext uri="{FF2B5EF4-FFF2-40B4-BE49-F238E27FC236}">
                <a16:creationId xmlns:a16="http://schemas.microsoft.com/office/drawing/2014/main" id="{D1B48810-19DF-4EB1-B90E-5FAC7B9AD61E}"/>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13670" name="Rectangle 5">
            <a:extLst>
              <a:ext uri="{FF2B5EF4-FFF2-40B4-BE49-F238E27FC236}">
                <a16:creationId xmlns:a16="http://schemas.microsoft.com/office/drawing/2014/main" id="{1E6135A6-78DB-4CE3-8290-49D2297EF3DE}"/>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13671" name="Rectangle 6">
            <a:extLst>
              <a:ext uri="{FF2B5EF4-FFF2-40B4-BE49-F238E27FC236}">
                <a16:creationId xmlns:a16="http://schemas.microsoft.com/office/drawing/2014/main" id="{1B4FE6B9-16D3-489D-85C6-8BF9DE54F80B}"/>
              </a:ext>
            </a:extLst>
          </p:cNvPr>
          <p:cNvSpPr>
            <a:spLocks noGrp="1" noRot="1" noChangeAspect="1" noChangeArrowheads="1" noTextEdit="1"/>
          </p:cNvSpPr>
          <p:nvPr>
            <p:ph type="sldImg"/>
          </p:nvPr>
        </p:nvSpPr>
        <p:spPr>
          <a:xfrm>
            <a:off x="420688" y="704850"/>
            <a:ext cx="6181725" cy="3478213"/>
          </a:xfrm>
          <a:ln cap="flat"/>
        </p:spPr>
      </p:sp>
      <p:sp>
        <p:nvSpPr>
          <p:cNvPr id="113672" name="Rectangle 7">
            <a:extLst>
              <a:ext uri="{FF2B5EF4-FFF2-40B4-BE49-F238E27FC236}">
                <a16:creationId xmlns:a16="http://schemas.microsoft.com/office/drawing/2014/main" id="{0DE4382E-8E25-46A5-A483-B842B763B5C9}"/>
              </a:ext>
            </a:extLst>
          </p:cNvPr>
          <p:cNvSpPr>
            <a:spLocks noGrp="1" noChangeArrowheads="1"/>
          </p:cNvSpPr>
          <p:nvPr>
            <p:ph type="body" idx="1"/>
          </p:nvPr>
        </p:nvSpPr>
        <p:spPr>
          <a:xfrm>
            <a:off x="623888" y="4421188"/>
            <a:ext cx="5775325" cy="426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4">
            <a:extLst>
              <a:ext uri="{FF2B5EF4-FFF2-40B4-BE49-F238E27FC236}">
                <a16:creationId xmlns:a16="http://schemas.microsoft.com/office/drawing/2014/main" id="{76E681FE-8D12-4D74-BC73-3C810F95D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157B3773-73C1-48DF-9515-E8A49B46A8A1}" type="slidenum">
              <a:rPr lang="en-US" altLang="en-US" sz="1200" baseline="0">
                <a:solidFill>
                  <a:srgbClr val="000000"/>
                </a:solidFill>
                <a:latin typeface="Arial" panose="020B0604020202020204" pitchFamily="34" charset="0"/>
              </a:rPr>
              <a:pPr/>
              <a:t>42</a:t>
            </a:fld>
            <a:endParaRPr lang="en-US" altLang="en-US" sz="1200" baseline="0">
              <a:solidFill>
                <a:srgbClr val="000000"/>
              </a:solidFill>
              <a:latin typeface="Arial" panose="020B0604020202020204" pitchFamily="34" charset="0"/>
            </a:endParaRPr>
          </a:p>
        </p:txBody>
      </p:sp>
      <p:sp>
        <p:nvSpPr>
          <p:cNvPr id="188419" name="Rectangle 2">
            <a:extLst>
              <a:ext uri="{FF2B5EF4-FFF2-40B4-BE49-F238E27FC236}">
                <a16:creationId xmlns:a16="http://schemas.microsoft.com/office/drawing/2014/main" id="{11092E9B-CAC9-47EC-8866-D2E1D706CBE2}"/>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88420" name="Rectangle 3">
            <a:extLst>
              <a:ext uri="{FF2B5EF4-FFF2-40B4-BE49-F238E27FC236}">
                <a16:creationId xmlns:a16="http://schemas.microsoft.com/office/drawing/2014/main" id="{A46F8625-43DA-4000-BD43-CA1718A67056}"/>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88421" name="Rectangle 4">
            <a:extLst>
              <a:ext uri="{FF2B5EF4-FFF2-40B4-BE49-F238E27FC236}">
                <a16:creationId xmlns:a16="http://schemas.microsoft.com/office/drawing/2014/main" id="{7C5258CF-5473-45D0-AA24-3930F4EC7EAC}"/>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88422" name="Rectangle 5">
            <a:extLst>
              <a:ext uri="{FF2B5EF4-FFF2-40B4-BE49-F238E27FC236}">
                <a16:creationId xmlns:a16="http://schemas.microsoft.com/office/drawing/2014/main" id="{9B49A167-A372-4F55-9CB1-F1B62503D0D5}"/>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88423" name="Rectangle 6">
            <a:extLst>
              <a:ext uri="{FF2B5EF4-FFF2-40B4-BE49-F238E27FC236}">
                <a16:creationId xmlns:a16="http://schemas.microsoft.com/office/drawing/2014/main" id="{024073D2-9751-4012-BE3D-8C6A69A545F2}"/>
              </a:ext>
            </a:extLst>
          </p:cNvPr>
          <p:cNvSpPr>
            <a:spLocks noGrp="1" noRot="1" noChangeAspect="1" noChangeArrowheads="1" noTextEdit="1"/>
          </p:cNvSpPr>
          <p:nvPr>
            <p:ph type="sldImg"/>
          </p:nvPr>
        </p:nvSpPr>
        <p:spPr>
          <a:xfrm>
            <a:off x="420688" y="704850"/>
            <a:ext cx="6181725" cy="3478213"/>
          </a:xfrm>
          <a:ln cap="flat"/>
        </p:spPr>
      </p:sp>
      <p:sp>
        <p:nvSpPr>
          <p:cNvPr id="188424" name="Rectangle 7">
            <a:extLst>
              <a:ext uri="{FF2B5EF4-FFF2-40B4-BE49-F238E27FC236}">
                <a16:creationId xmlns:a16="http://schemas.microsoft.com/office/drawing/2014/main" id="{EFD3712B-0773-453F-B42E-612D719027C3}"/>
              </a:ext>
            </a:extLst>
          </p:cNvPr>
          <p:cNvSpPr>
            <a:spLocks noGrp="1" noChangeArrowheads="1"/>
          </p:cNvSpPr>
          <p:nvPr>
            <p:ph type="body" idx="1"/>
          </p:nvPr>
        </p:nvSpPr>
        <p:spPr>
          <a:xfrm>
            <a:off x="623888" y="4421188"/>
            <a:ext cx="5775325" cy="426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4">
            <a:extLst>
              <a:ext uri="{FF2B5EF4-FFF2-40B4-BE49-F238E27FC236}">
                <a16:creationId xmlns:a16="http://schemas.microsoft.com/office/drawing/2014/main" id="{ECBCAF5B-E940-4F7E-AFD3-65D1E92124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F5F143A0-13A6-477D-8D4C-63C31E4CCBD0}" type="slidenum">
              <a:rPr lang="en-US" altLang="en-US" sz="1200" baseline="0">
                <a:solidFill>
                  <a:srgbClr val="000000"/>
                </a:solidFill>
                <a:latin typeface="Arial" panose="020B0604020202020204" pitchFamily="34" charset="0"/>
              </a:rPr>
              <a:pPr/>
              <a:t>43</a:t>
            </a:fld>
            <a:endParaRPr lang="en-US" altLang="en-US" sz="1200" baseline="0">
              <a:solidFill>
                <a:srgbClr val="000000"/>
              </a:solidFill>
              <a:latin typeface="Arial" panose="020B0604020202020204" pitchFamily="34" charset="0"/>
            </a:endParaRPr>
          </a:p>
        </p:txBody>
      </p:sp>
      <p:sp>
        <p:nvSpPr>
          <p:cNvPr id="190467" name="Rectangle 2">
            <a:extLst>
              <a:ext uri="{FF2B5EF4-FFF2-40B4-BE49-F238E27FC236}">
                <a16:creationId xmlns:a16="http://schemas.microsoft.com/office/drawing/2014/main" id="{A36CDF3C-5177-41E7-99F0-7B70D24D4DC9}"/>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90468" name="Rectangle 3">
            <a:extLst>
              <a:ext uri="{FF2B5EF4-FFF2-40B4-BE49-F238E27FC236}">
                <a16:creationId xmlns:a16="http://schemas.microsoft.com/office/drawing/2014/main" id="{015B2F31-F854-4CB0-A3EE-4734871A1938}"/>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90469" name="Rectangle 4">
            <a:extLst>
              <a:ext uri="{FF2B5EF4-FFF2-40B4-BE49-F238E27FC236}">
                <a16:creationId xmlns:a16="http://schemas.microsoft.com/office/drawing/2014/main" id="{4F5D566B-71ED-4BA2-A3E9-B667C2726F66}"/>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90470" name="Rectangle 5">
            <a:extLst>
              <a:ext uri="{FF2B5EF4-FFF2-40B4-BE49-F238E27FC236}">
                <a16:creationId xmlns:a16="http://schemas.microsoft.com/office/drawing/2014/main" id="{E82E8457-8F44-464C-BAA4-7260E2494C2D}"/>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90471" name="Rectangle 6">
            <a:extLst>
              <a:ext uri="{FF2B5EF4-FFF2-40B4-BE49-F238E27FC236}">
                <a16:creationId xmlns:a16="http://schemas.microsoft.com/office/drawing/2014/main" id="{B1E0F612-34F6-40E2-80F3-B020A0823C7A}"/>
              </a:ext>
            </a:extLst>
          </p:cNvPr>
          <p:cNvSpPr>
            <a:spLocks noGrp="1" noRot="1" noChangeAspect="1" noChangeArrowheads="1" noTextEdit="1"/>
          </p:cNvSpPr>
          <p:nvPr>
            <p:ph type="sldImg"/>
          </p:nvPr>
        </p:nvSpPr>
        <p:spPr>
          <a:xfrm>
            <a:off x="420688" y="704850"/>
            <a:ext cx="6181725" cy="3478213"/>
          </a:xfrm>
          <a:ln cap="flat"/>
        </p:spPr>
      </p:sp>
      <p:sp>
        <p:nvSpPr>
          <p:cNvPr id="190472" name="Rectangle 7">
            <a:extLst>
              <a:ext uri="{FF2B5EF4-FFF2-40B4-BE49-F238E27FC236}">
                <a16:creationId xmlns:a16="http://schemas.microsoft.com/office/drawing/2014/main" id="{B331859F-251C-4677-A6EF-A48553C9370F}"/>
              </a:ext>
            </a:extLst>
          </p:cNvPr>
          <p:cNvSpPr>
            <a:spLocks noGrp="1" noChangeArrowheads="1"/>
          </p:cNvSpPr>
          <p:nvPr>
            <p:ph type="body" idx="1"/>
          </p:nvPr>
        </p:nvSpPr>
        <p:spPr>
          <a:xfrm>
            <a:off x="623888" y="4421188"/>
            <a:ext cx="5775325" cy="426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a:extLst>
              <a:ext uri="{FF2B5EF4-FFF2-40B4-BE49-F238E27FC236}">
                <a16:creationId xmlns:a16="http://schemas.microsoft.com/office/drawing/2014/main" id="{256717C0-7F7C-4803-A3A6-23FA9F883D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4163631D-CFD5-4216-AF0C-2BF64C9C4055}" type="slidenum">
              <a:rPr lang="en-US" altLang="en-US" sz="1200" baseline="0">
                <a:solidFill>
                  <a:srgbClr val="000000"/>
                </a:solidFill>
                <a:latin typeface="Arial" panose="020B0604020202020204" pitchFamily="34" charset="0"/>
              </a:rPr>
              <a:pPr/>
              <a:t>44</a:t>
            </a:fld>
            <a:endParaRPr lang="en-US" altLang="en-US" sz="1200" baseline="0">
              <a:solidFill>
                <a:srgbClr val="000000"/>
              </a:solidFill>
              <a:latin typeface="Arial" panose="020B0604020202020204" pitchFamily="34" charset="0"/>
            </a:endParaRPr>
          </a:p>
        </p:txBody>
      </p:sp>
      <p:sp>
        <p:nvSpPr>
          <p:cNvPr id="192515" name="Rectangle 2">
            <a:extLst>
              <a:ext uri="{FF2B5EF4-FFF2-40B4-BE49-F238E27FC236}">
                <a16:creationId xmlns:a16="http://schemas.microsoft.com/office/drawing/2014/main" id="{A017D59D-8309-41A1-9A79-0BE3EB225C4B}"/>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92516" name="Rectangle 3">
            <a:extLst>
              <a:ext uri="{FF2B5EF4-FFF2-40B4-BE49-F238E27FC236}">
                <a16:creationId xmlns:a16="http://schemas.microsoft.com/office/drawing/2014/main" id="{0D615CC2-3BD5-4A23-8A74-A5430B56738B}"/>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92517" name="Rectangle 4">
            <a:extLst>
              <a:ext uri="{FF2B5EF4-FFF2-40B4-BE49-F238E27FC236}">
                <a16:creationId xmlns:a16="http://schemas.microsoft.com/office/drawing/2014/main" id="{90BDE732-5B29-4F11-ACCB-8336384EF203}"/>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92518" name="Rectangle 5">
            <a:extLst>
              <a:ext uri="{FF2B5EF4-FFF2-40B4-BE49-F238E27FC236}">
                <a16:creationId xmlns:a16="http://schemas.microsoft.com/office/drawing/2014/main" id="{C879EBC0-A8E3-432E-998A-452059BB43E5}"/>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92519" name="Rectangle 6">
            <a:extLst>
              <a:ext uri="{FF2B5EF4-FFF2-40B4-BE49-F238E27FC236}">
                <a16:creationId xmlns:a16="http://schemas.microsoft.com/office/drawing/2014/main" id="{FF4264DA-85E4-49BA-99FE-869C7BB6C797}"/>
              </a:ext>
            </a:extLst>
          </p:cNvPr>
          <p:cNvSpPr>
            <a:spLocks noGrp="1" noRot="1" noChangeAspect="1" noChangeArrowheads="1" noTextEdit="1"/>
          </p:cNvSpPr>
          <p:nvPr>
            <p:ph type="sldImg"/>
          </p:nvPr>
        </p:nvSpPr>
        <p:spPr>
          <a:xfrm>
            <a:off x="411163" y="698500"/>
            <a:ext cx="6183312" cy="3478213"/>
          </a:xfrm>
          <a:ln cap="flat"/>
        </p:spPr>
      </p:sp>
      <p:sp>
        <p:nvSpPr>
          <p:cNvPr id="192520" name="Rectangle 7">
            <a:extLst>
              <a:ext uri="{FF2B5EF4-FFF2-40B4-BE49-F238E27FC236}">
                <a16:creationId xmlns:a16="http://schemas.microsoft.com/office/drawing/2014/main" id="{5F050DC2-8163-4059-805B-EBD3898440BE}"/>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a:p>
            <a:pPr eaLnBrk="1" hangingPunct="1"/>
            <a:endParaRPr lang="en-US" altLang="en-US" sz="1600">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4">
            <a:extLst>
              <a:ext uri="{FF2B5EF4-FFF2-40B4-BE49-F238E27FC236}">
                <a16:creationId xmlns:a16="http://schemas.microsoft.com/office/drawing/2014/main" id="{8ABEA013-0F59-4272-8A1E-1A1F7BADF7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4D456529-83DA-4F43-8595-ACFC68223638}" type="slidenum">
              <a:rPr lang="en-US" altLang="en-US" sz="1200" baseline="0">
                <a:solidFill>
                  <a:srgbClr val="000000"/>
                </a:solidFill>
                <a:latin typeface="Arial" panose="020B0604020202020204" pitchFamily="34" charset="0"/>
              </a:rPr>
              <a:pPr/>
              <a:t>45</a:t>
            </a:fld>
            <a:endParaRPr lang="en-US" altLang="en-US" sz="1200" baseline="0">
              <a:solidFill>
                <a:srgbClr val="000000"/>
              </a:solidFill>
              <a:latin typeface="Arial" panose="020B0604020202020204" pitchFamily="34" charset="0"/>
            </a:endParaRPr>
          </a:p>
        </p:txBody>
      </p:sp>
      <p:sp>
        <p:nvSpPr>
          <p:cNvPr id="198659" name="Rectangle 2">
            <a:extLst>
              <a:ext uri="{FF2B5EF4-FFF2-40B4-BE49-F238E27FC236}">
                <a16:creationId xmlns:a16="http://schemas.microsoft.com/office/drawing/2014/main" id="{F02C3D44-BC71-4037-A050-FD701C96C47B}"/>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98660" name="Rectangle 3">
            <a:extLst>
              <a:ext uri="{FF2B5EF4-FFF2-40B4-BE49-F238E27FC236}">
                <a16:creationId xmlns:a16="http://schemas.microsoft.com/office/drawing/2014/main" id="{E84CCC63-785D-48B4-AF75-6F19FED11624}"/>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98661" name="Rectangle 4">
            <a:extLst>
              <a:ext uri="{FF2B5EF4-FFF2-40B4-BE49-F238E27FC236}">
                <a16:creationId xmlns:a16="http://schemas.microsoft.com/office/drawing/2014/main" id="{0A5115AC-CBD7-42C4-89DA-8A772FE5C3A6}"/>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98662" name="Rectangle 5">
            <a:extLst>
              <a:ext uri="{FF2B5EF4-FFF2-40B4-BE49-F238E27FC236}">
                <a16:creationId xmlns:a16="http://schemas.microsoft.com/office/drawing/2014/main" id="{1F797E18-8C5D-472B-99B8-BA4AD753860C}"/>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98663" name="Rectangle 6">
            <a:extLst>
              <a:ext uri="{FF2B5EF4-FFF2-40B4-BE49-F238E27FC236}">
                <a16:creationId xmlns:a16="http://schemas.microsoft.com/office/drawing/2014/main" id="{B144D395-5570-4903-A54F-AAB102465F76}"/>
              </a:ext>
            </a:extLst>
          </p:cNvPr>
          <p:cNvSpPr>
            <a:spLocks noGrp="1" noRot="1" noChangeAspect="1" noChangeArrowheads="1" noTextEdit="1"/>
          </p:cNvSpPr>
          <p:nvPr>
            <p:ph type="sldImg"/>
          </p:nvPr>
        </p:nvSpPr>
        <p:spPr>
          <a:xfrm>
            <a:off x="411163" y="698500"/>
            <a:ext cx="6183312" cy="3478213"/>
          </a:xfrm>
          <a:ln cap="flat"/>
        </p:spPr>
      </p:sp>
      <p:sp>
        <p:nvSpPr>
          <p:cNvPr id="198664" name="Rectangle 7">
            <a:extLst>
              <a:ext uri="{FF2B5EF4-FFF2-40B4-BE49-F238E27FC236}">
                <a16:creationId xmlns:a16="http://schemas.microsoft.com/office/drawing/2014/main" id="{2A375F11-5774-42F7-94F8-54CDDE73CCC1}"/>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a:p>
            <a:pPr eaLnBrk="1" hangingPunct="1"/>
            <a:endParaRPr lang="en-US" altLang="en-US" sz="16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4">
            <a:extLst>
              <a:ext uri="{FF2B5EF4-FFF2-40B4-BE49-F238E27FC236}">
                <a16:creationId xmlns:a16="http://schemas.microsoft.com/office/drawing/2014/main" id="{293BE99C-AF4E-4CC9-AD8F-F88DB18229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C25C8945-ACF8-4624-83B4-7F96ED8F64D9}" type="slidenum">
              <a:rPr lang="en-US" altLang="en-US" sz="1200" baseline="0">
                <a:solidFill>
                  <a:srgbClr val="000000"/>
                </a:solidFill>
                <a:latin typeface="Arial" panose="020B0604020202020204" pitchFamily="34" charset="0"/>
              </a:rPr>
              <a:pPr/>
              <a:t>7</a:t>
            </a:fld>
            <a:endParaRPr lang="en-US" altLang="en-US" sz="1200" baseline="0">
              <a:solidFill>
                <a:srgbClr val="000000"/>
              </a:solidFill>
              <a:latin typeface="Arial" panose="020B0604020202020204" pitchFamily="34" charset="0"/>
            </a:endParaRPr>
          </a:p>
        </p:txBody>
      </p:sp>
      <p:sp>
        <p:nvSpPr>
          <p:cNvPr id="115715" name="Rectangle 2">
            <a:extLst>
              <a:ext uri="{FF2B5EF4-FFF2-40B4-BE49-F238E27FC236}">
                <a16:creationId xmlns:a16="http://schemas.microsoft.com/office/drawing/2014/main" id="{FDD03B27-D3A0-4C6A-A08B-EE80B0D919AD}"/>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15716" name="Rectangle 3">
            <a:extLst>
              <a:ext uri="{FF2B5EF4-FFF2-40B4-BE49-F238E27FC236}">
                <a16:creationId xmlns:a16="http://schemas.microsoft.com/office/drawing/2014/main" id="{BA49BE86-1469-4A5F-9F89-F98E82C944BC}"/>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15717" name="Rectangle 4">
            <a:extLst>
              <a:ext uri="{FF2B5EF4-FFF2-40B4-BE49-F238E27FC236}">
                <a16:creationId xmlns:a16="http://schemas.microsoft.com/office/drawing/2014/main" id="{740B8B5D-0EFB-4652-95B2-3D6D83F36B13}"/>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15718" name="Rectangle 5">
            <a:extLst>
              <a:ext uri="{FF2B5EF4-FFF2-40B4-BE49-F238E27FC236}">
                <a16:creationId xmlns:a16="http://schemas.microsoft.com/office/drawing/2014/main" id="{2225672F-2B25-45EF-BBF7-C513FACA7FF5}"/>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15719" name="Rectangle 6">
            <a:extLst>
              <a:ext uri="{FF2B5EF4-FFF2-40B4-BE49-F238E27FC236}">
                <a16:creationId xmlns:a16="http://schemas.microsoft.com/office/drawing/2014/main" id="{002A4430-2AA7-4877-88D1-5B2D719B0689}"/>
              </a:ext>
            </a:extLst>
          </p:cNvPr>
          <p:cNvSpPr>
            <a:spLocks noGrp="1" noRot="1" noChangeAspect="1" noChangeArrowheads="1" noTextEdit="1"/>
          </p:cNvSpPr>
          <p:nvPr>
            <p:ph type="sldImg"/>
          </p:nvPr>
        </p:nvSpPr>
        <p:spPr>
          <a:xfrm>
            <a:off x="420688" y="704850"/>
            <a:ext cx="6181725" cy="3478213"/>
          </a:xfrm>
          <a:ln cap="flat"/>
        </p:spPr>
      </p:sp>
      <p:sp>
        <p:nvSpPr>
          <p:cNvPr id="115720" name="Rectangle 7">
            <a:extLst>
              <a:ext uri="{FF2B5EF4-FFF2-40B4-BE49-F238E27FC236}">
                <a16:creationId xmlns:a16="http://schemas.microsoft.com/office/drawing/2014/main" id="{0C194C7A-D894-4F4F-9402-1E54493451CC}"/>
              </a:ext>
            </a:extLst>
          </p:cNvPr>
          <p:cNvSpPr>
            <a:spLocks noGrp="1" noChangeArrowheads="1"/>
          </p:cNvSpPr>
          <p:nvPr>
            <p:ph type="body" idx="1"/>
          </p:nvPr>
        </p:nvSpPr>
        <p:spPr>
          <a:xfrm>
            <a:off x="623888" y="4421188"/>
            <a:ext cx="5775325" cy="426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4">
            <a:extLst>
              <a:ext uri="{FF2B5EF4-FFF2-40B4-BE49-F238E27FC236}">
                <a16:creationId xmlns:a16="http://schemas.microsoft.com/office/drawing/2014/main" id="{840C3E37-7514-4D99-8D01-B4B3E195B8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95604B75-883C-4D48-9BE3-07945BBAAEEC}" type="slidenum">
              <a:rPr lang="en-US" altLang="en-US" sz="1200" baseline="0">
                <a:solidFill>
                  <a:srgbClr val="000000"/>
                </a:solidFill>
                <a:latin typeface="Arial" panose="020B0604020202020204" pitchFamily="34" charset="0"/>
              </a:rPr>
              <a:pPr/>
              <a:t>8</a:t>
            </a:fld>
            <a:endParaRPr lang="en-US" altLang="en-US" sz="1200" baseline="0">
              <a:solidFill>
                <a:srgbClr val="000000"/>
              </a:solidFill>
              <a:latin typeface="Arial" panose="020B0604020202020204" pitchFamily="34" charset="0"/>
            </a:endParaRPr>
          </a:p>
        </p:txBody>
      </p:sp>
      <p:sp>
        <p:nvSpPr>
          <p:cNvPr id="117763" name="Rectangle 2">
            <a:extLst>
              <a:ext uri="{FF2B5EF4-FFF2-40B4-BE49-F238E27FC236}">
                <a16:creationId xmlns:a16="http://schemas.microsoft.com/office/drawing/2014/main" id="{FA7C1E52-EC71-4778-BEB0-01542BEE4608}"/>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17764" name="Rectangle 3">
            <a:extLst>
              <a:ext uri="{FF2B5EF4-FFF2-40B4-BE49-F238E27FC236}">
                <a16:creationId xmlns:a16="http://schemas.microsoft.com/office/drawing/2014/main" id="{D137F2B9-427D-4849-BE54-E12ED0F29240}"/>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17765" name="Rectangle 4">
            <a:extLst>
              <a:ext uri="{FF2B5EF4-FFF2-40B4-BE49-F238E27FC236}">
                <a16:creationId xmlns:a16="http://schemas.microsoft.com/office/drawing/2014/main" id="{596AF850-418F-4D69-879D-EB5C9B3BC806}"/>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17766" name="Rectangle 5">
            <a:extLst>
              <a:ext uri="{FF2B5EF4-FFF2-40B4-BE49-F238E27FC236}">
                <a16:creationId xmlns:a16="http://schemas.microsoft.com/office/drawing/2014/main" id="{D821DF15-4899-4E97-8608-AE72B22FA096}"/>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17767" name="Rectangle 6">
            <a:extLst>
              <a:ext uri="{FF2B5EF4-FFF2-40B4-BE49-F238E27FC236}">
                <a16:creationId xmlns:a16="http://schemas.microsoft.com/office/drawing/2014/main" id="{530116F2-B322-450C-8DB3-4E755C569C2F}"/>
              </a:ext>
            </a:extLst>
          </p:cNvPr>
          <p:cNvSpPr>
            <a:spLocks noGrp="1" noRot="1" noChangeAspect="1" noChangeArrowheads="1" noTextEdit="1"/>
          </p:cNvSpPr>
          <p:nvPr>
            <p:ph type="sldImg"/>
          </p:nvPr>
        </p:nvSpPr>
        <p:spPr>
          <a:xfrm>
            <a:off x="411163" y="698500"/>
            <a:ext cx="6183312" cy="3478213"/>
          </a:xfrm>
          <a:ln cap="flat"/>
        </p:spPr>
      </p:sp>
      <p:sp>
        <p:nvSpPr>
          <p:cNvPr id="117768" name="Rectangle 7">
            <a:extLst>
              <a:ext uri="{FF2B5EF4-FFF2-40B4-BE49-F238E27FC236}">
                <a16:creationId xmlns:a16="http://schemas.microsoft.com/office/drawing/2014/main" id="{A1C928F5-35F8-4174-A3BB-8A47BAFDCD29}"/>
              </a:ext>
            </a:extLst>
          </p:cNvPr>
          <p:cNvSpPr>
            <a:spLocks noGrp="1" noChangeArrowheads="1"/>
          </p:cNvSpPr>
          <p:nvPr>
            <p:ph type="body" idx="1"/>
          </p:nvPr>
        </p:nvSpPr>
        <p:spPr>
          <a:xfrm>
            <a:off x="936625" y="4421188"/>
            <a:ext cx="5149850" cy="3802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a:p>
            <a:pPr eaLnBrk="1" hangingPunct="1"/>
            <a:endParaRPr lang="en-US" altLang="en-US" sz="16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a:extLst>
              <a:ext uri="{FF2B5EF4-FFF2-40B4-BE49-F238E27FC236}">
                <a16:creationId xmlns:a16="http://schemas.microsoft.com/office/drawing/2014/main" id="{51FAD30C-18C5-4C1D-8392-F72B5D60F3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F5512C01-9071-4C21-ADA1-E3DDF544BA18}" type="slidenum">
              <a:rPr lang="en-US" altLang="en-US" sz="1200" baseline="0">
                <a:solidFill>
                  <a:srgbClr val="000000"/>
                </a:solidFill>
                <a:latin typeface="Arial" panose="020B0604020202020204" pitchFamily="34" charset="0"/>
              </a:rPr>
              <a:pPr/>
              <a:t>9</a:t>
            </a:fld>
            <a:endParaRPr lang="en-US" altLang="en-US" sz="1200" baseline="0">
              <a:solidFill>
                <a:srgbClr val="000000"/>
              </a:solidFill>
              <a:latin typeface="Arial" panose="020B0604020202020204" pitchFamily="34" charset="0"/>
            </a:endParaRPr>
          </a:p>
        </p:txBody>
      </p:sp>
      <p:sp>
        <p:nvSpPr>
          <p:cNvPr id="119811" name="Rectangle 2">
            <a:extLst>
              <a:ext uri="{FF2B5EF4-FFF2-40B4-BE49-F238E27FC236}">
                <a16:creationId xmlns:a16="http://schemas.microsoft.com/office/drawing/2014/main" id="{22C2F249-0D4E-427B-8B4E-A20AB037CEC3}"/>
              </a:ext>
            </a:extLst>
          </p:cNvPr>
          <p:cNvSpPr>
            <a:spLocks noGrp="1" noRot="1" noChangeAspect="1" noChangeArrowheads="1" noTextEdit="1"/>
          </p:cNvSpPr>
          <p:nvPr>
            <p:ph type="sldImg"/>
          </p:nvPr>
        </p:nvSpPr>
        <p:spPr>
          <a:xfrm>
            <a:off x="420688" y="704850"/>
            <a:ext cx="6181725" cy="3478213"/>
          </a:xfrm>
          <a:ln/>
        </p:spPr>
      </p:sp>
      <p:sp>
        <p:nvSpPr>
          <p:cNvPr id="119812" name="Rectangle 3">
            <a:extLst>
              <a:ext uri="{FF2B5EF4-FFF2-40B4-BE49-F238E27FC236}">
                <a16:creationId xmlns:a16="http://schemas.microsoft.com/office/drawing/2014/main" id="{8B333AE5-271D-44A0-B5A2-EA21930E1C1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Now we’re going to define the key attributes associated with the various features, starting with Source Features.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4">
            <a:extLst>
              <a:ext uri="{FF2B5EF4-FFF2-40B4-BE49-F238E27FC236}">
                <a16:creationId xmlns:a16="http://schemas.microsoft.com/office/drawing/2014/main" id="{77941807-4A8E-419C-980C-6E17B8EEB1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9A82FD2B-09D0-4231-80D5-E1C07016C3EA}" type="slidenum">
              <a:rPr lang="en-US" altLang="en-US" sz="1200" baseline="0">
                <a:solidFill>
                  <a:srgbClr val="000000"/>
                </a:solidFill>
                <a:latin typeface="Arial" panose="020B0604020202020204" pitchFamily="34" charset="0"/>
              </a:rPr>
              <a:pPr/>
              <a:t>10</a:t>
            </a:fld>
            <a:endParaRPr lang="en-US" altLang="en-US" sz="1200" baseline="0">
              <a:solidFill>
                <a:srgbClr val="000000"/>
              </a:solidFill>
              <a:latin typeface="Arial" panose="020B0604020202020204" pitchFamily="34" charset="0"/>
            </a:endParaRPr>
          </a:p>
        </p:txBody>
      </p:sp>
      <p:sp>
        <p:nvSpPr>
          <p:cNvPr id="121859" name="Rectangle 2">
            <a:extLst>
              <a:ext uri="{FF2B5EF4-FFF2-40B4-BE49-F238E27FC236}">
                <a16:creationId xmlns:a16="http://schemas.microsoft.com/office/drawing/2014/main" id="{BD2EFEA1-8844-4A56-A239-ADC6566C81D7}"/>
              </a:ext>
            </a:extLst>
          </p:cNvPr>
          <p:cNvSpPr>
            <a:spLocks noChangeArrowheads="1"/>
          </p:cNvSpPr>
          <p:nvPr/>
        </p:nvSpPr>
        <p:spPr bwMode="auto">
          <a:xfrm>
            <a:off x="3978275" y="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21860" name="Rectangle 3">
            <a:extLst>
              <a:ext uri="{FF2B5EF4-FFF2-40B4-BE49-F238E27FC236}">
                <a16:creationId xmlns:a16="http://schemas.microsoft.com/office/drawing/2014/main" id="{3A038A15-C5EF-451A-9E03-1223B2117062}"/>
              </a:ext>
            </a:extLst>
          </p:cNvPr>
          <p:cNvSpPr>
            <a:spLocks noChangeArrowheads="1"/>
          </p:cNvSpPr>
          <p:nvPr/>
        </p:nvSpPr>
        <p:spPr bwMode="auto">
          <a:xfrm>
            <a:off x="3978275" y="8843963"/>
            <a:ext cx="3044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352" tIns="45366" rIns="92352" bIns="45366" anchor="b"/>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algn="r"/>
            <a:endParaRPr lang="en-US" altLang="en-US" sz="1200" baseline="0">
              <a:solidFill>
                <a:srgbClr val="000000"/>
              </a:solidFill>
              <a:latin typeface="Tahoma" panose="020B0604030504040204" pitchFamily="34" charset="0"/>
            </a:endParaRPr>
          </a:p>
        </p:txBody>
      </p:sp>
      <p:sp>
        <p:nvSpPr>
          <p:cNvPr id="121861" name="Rectangle 4">
            <a:extLst>
              <a:ext uri="{FF2B5EF4-FFF2-40B4-BE49-F238E27FC236}">
                <a16:creationId xmlns:a16="http://schemas.microsoft.com/office/drawing/2014/main" id="{5DD03FD4-DCBB-4745-8EDA-D82327D2257D}"/>
              </a:ext>
            </a:extLst>
          </p:cNvPr>
          <p:cNvSpPr>
            <a:spLocks noChangeArrowheads="1"/>
          </p:cNvSpPr>
          <p:nvPr/>
        </p:nvSpPr>
        <p:spPr bwMode="auto">
          <a:xfrm>
            <a:off x="0" y="8843963"/>
            <a:ext cx="30432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21862" name="Rectangle 5">
            <a:extLst>
              <a:ext uri="{FF2B5EF4-FFF2-40B4-BE49-F238E27FC236}">
                <a16:creationId xmlns:a16="http://schemas.microsoft.com/office/drawing/2014/main" id="{967E62E3-DFE1-49C6-BB64-789E576BBAD0}"/>
              </a:ext>
            </a:extLst>
          </p:cNvPr>
          <p:cNvSpPr>
            <a:spLocks noChangeArrowheads="1"/>
          </p:cNvSpP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3324" tIns="46662" rIns="93324" bIns="46662" anchor="ct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pPr eaLnBrk="1" hangingPunct="1"/>
            <a:endParaRPr lang="en-US" altLang="en-US" baseline="0">
              <a:solidFill>
                <a:srgbClr val="000000"/>
              </a:solidFill>
            </a:endParaRPr>
          </a:p>
        </p:txBody>
      </p:sp>
      <p:sp>
        <p:nvSpPr>
          <p:cNvPr id="121863" name="Rectangle 6">
            <a:extLst>
              <a:ext uri="{FF2B5EF4-FFF2-40B4-BE49-F238E27FC236}">
                <a16:creationId xmlns:a16="http://schemas.microsoft.com/office/drawing/2014/main" id="{1C063E31-11CC-4231-8A03-E1B876D55B71}"/>
              </a:ext>
            </a:extLst>
          </p:cNvPr>
          <p:cNvSpPr>
            <a:spLocks noGrp="1" noRot="1" noChangeAspect="1" noChangeArrowheads="1" noTextEdit="1"/>
          </p:cNvSpPr>
          <p:nvPr>
            <p:ph type="sldImg"/>
          </p:nvPr>
        </p:nvSpPr>
        <p:spPr>
          <a:xfrm>
            <a:off x="420688" y="704850"/>
            <a:ext cx="6181725" cy="3478213"/>
          </a:xfrm>
          <a:ln cap="flat"/>
        </p:spPr>
      </p:sp>
      <p:sp>
        <p:nvSpPr>
          <p:cNvPr id="121864" name="Rectangle 7">
            <a:extLst>
              <a:ext uri="{FF2B5EF4-FFF2-40B4-BE49-F238E27FC236}">
                <a16:creationId xmlns:a16="http://schemas.microsoft.com/office/drawing/2014/main" id="{E79EBDE4-24DE-4988-A7D7-BFC07781397C}"/>
              </a:ext>
            </a:extLst>
          </p:cNvPr>
          <p:cNvSpPr>
            <a:spLocks noGrp="1" noChangeArrowheads="1"/>
          </p:cNvSpPr>
          <p:nvPr>
            <p:ph type="body" idx="1"/>
          </p:nvPr>
        </p:nvSpPr>
        <p:spPr>
          <a:xfrm>
            <a:off x="623888" y="4421188"/>
            <a:ext cx="5775325" cy="426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67E326A0-51D4-4E52-8574-A2E0ED2BAE5A}"/>
              </a:ext>
            </a:extLst>
          </p:cNvPr>
          <p:cNvSpPr>
            <a:spLocks noGrp="1" noRot="1" noChangeAspect="1" noChangeArrowheads="1" noTextEdit="1"/>
          </p:cNvSpPr>
          <p:nvPr>
            <p:ph type="sldImg"/>
          </p:nvPr>
        </p:nvSpPr>
        <p:spPr>
          <a:ln/>
        </p:spPr>
      </p:sp>
      <p:sp>
        <p:nvSpPr>
          <p:cNvPr id="125955" name="Notes Placeholder 2">
            <a:extLst>
              <a:ext uri="{FF2B5EF4-FFF2-40B4-BE49-F238E27FC236}">
                <a16:creationId xmlns:a16="http://schemas.microsoft.com/office/drawing/2014/main" id="{5F7E5782-3942-414F-AE83-46621885A2D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5956" name="Slide Number Placeholder 3">
            <a:extLst>
              <a:ext uri="{FF2B5EF4-FFF2-40B4-BE49-F238E27FC236}">
                <a16:creationId xmlns:a16="http://schemas.microsoft.com/office/drawing/2014/main" id="{F06DB8B9-20D4-4FA7-A2F0-9D5B1B5ABE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defRPr>
            </a:lvl1pPr>
            <a:lvl2pPr marL="742950" indent="-285750">
              <a:defRPr sz="2400" baseline="10000">
                <a:solidFill>
                  <a:schemeClr val="tx1"/>
                </a:solidFill>
                <a:latin typeface="Times New Roman" panose="02020603050405020304" pitchFamily="18" charset="0"/>
              </a:defRPr>
            </a:lvl2pPr>
            <a:lvl3pPr marL="1143000" indent="-228600">
              <a:defRPr sz="2400" baseline="10000">
                <a:solidFill>
                  <a:schemeClr val="tx1"/>
                </a:solidFill>
                <a:latin typeface="Times New Roman" panose="02020603050405020304" pitchFamily="18" charset="0"/>
              </a:defRPr>
            </a:lvl3pPr>
            <a:lvl4pPr marL="1600200" indent="-228600">
              <a:defRPr sz="2400" baseline="10000">
                <a:solidFill>
                  <a:schemeClr val="tx1"/>
                </a:solidFill>
                <a:latin typeface="Times New Roman" panose="02020603050405020304" pitchFamily="18" charset="0"/>
              </a:defRPr>
            </a:lvl4pPr>
            <a:lvl5pPr marL="2057400" indent="-228600">
              <a:defRPr sz="2400" baseline="1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1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1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1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10000">
                <a:solidFill>
                  <a:schemeClr val="tx1"/>
                </a:solidFill>
                <a:latin typeface="Times New Roman" panose="02020603050405020304" pitchFamily="18" charset="0"/>
              </a:defRPr>
            </a:lvl9pPr>
          </a:lstStyle>
          <a:p>
            <a:fld id="{60CEB823-A260-4D88-A13F-8A30168CE3F5}" type="slidenum">
              <a:rPr lang="en-US" altLang="en-US" sz="1200" baseline="0">
                <a:solidFill>
                  <a:srgbClr val="000000"/>
                </a:solidFill>
                <a:latin typeface="Arial" panose="020B0604020202020204" pitchFamily="34" charset="0"/>
              </a:rPr>
              <a:pPr/>
              <a:t>11</a:t>
            </a:fld>
            <a:endParaRPr lang="en-US" altLang="en-US" sz="1200" baseline="0">
              <a:solidFill>
                <a:srgbClr val="000000"/>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Logo slid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A20AEEF-E58A-483A-B79F-EE082158382E}"/>
              </a:ext>
            </a:extLst>
          </p:cNvPr>
          <p:cNvCxnSpPr>
            <a:cxnSpLocks/>
          </p:cNvCxnSpPr>
          <p:nvPr userDrawn="1"/>
        </p:nvCxnSpPr>
        <p:spPr>
          <a:xfrm flipH="1">
            <a:off x="222072" y="6552882"/>
            <a:ext cx="11674459" cy="0"/>
          </a:xfrm>
          <a:prstGeom prst="line">
            <a:avLst/>
          </a:prstGeom>
          <a:ln w="6350">
            <a:solidFill>
              <a:srgbClr val="003D80"/>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6100D5C7-C352-8C41-8BAD-DC4A512953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06210" y="1524572"/>
            <a:ext cx="8306181" cy="3219450"/>
          </a:xfrm>
          <a:prstGeom prst="rect">
            <a:avLst/>
          </a:prstGeom>
        </p:spPr>
      </p:pic>
    </p:spTree>
    <p:extLst>
      <p:ext uri="{BB962C8B-B14F-4D97-AF65-F5344CB8AC3E}">
        <p14:creationId xmlns:p14="http://schemas.microsoft.com/office/powerpoint/2010/main" val="1222024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D4F8288-EE14-48D8-9084-8BB628A7C5AF}"/>
              </a:ext>
            </a:extLst>
          </p:cNvPr>
          <p:cNvSpPr>
            <a:spLocks noGrp="1"/>
          </p:cNvSpPr>
          <p:nvPr>
            <p:ph type="title"/>
          </p:nvPr>
        </p:nvSpPr>
        <p:spPr>
          <a:xfrm>
            <a:off x="1598194" y="1074988"/>
            <a:ext cx="8995611" cy="1944938"/>
          </a:xfrm>
          <a:prstGeom prst="rect">
            <a:avLst/>
          </a:prstGeom>
        </p:spPr>
        <p:txBody>
          <a:bodyPr/>
          <a:lstStyle>
            <a:lvl1pPr algn="ctr">
              <a:defRPr sz="6000" b="1">
                <a:solidFill>
                  <a:srgbClr val="003D80"/>
                </a:solidFill>
                <a:latin typeface="+mj-lt"/>
              </a:defRPr>
            </a:lvl1pPr>
          </a:lstStyle>
          <a:p>
            <a:r>
              <a:rPr lang="en-US"/>
              <a:t>Click to edit Master title style</a:t>
            </a:r>
          </a:p>
        </p:txBody>
      </p:sp>
      <p:sp>
        <p:nvSpPr>
          <p:cNvPr id="9" name="Text Placeholder 8">
            <a:extLst>
              <a:ext uri="{FF2B5EF4-FFF2-40B4-BE49-F238E27FC236}">
                <a16:creationId xmlns:a16="http://schemas.microsoft.com/office/drawing/2014/main" id="{B5DD1BB2-9724-46EC-8646-BFAB5618B1BA}"/>
              </a:ext>
            </a:extLst>
          </p:cNvPr>
          <p:cNvSpPr>
            <a:spLocks noGrp="1"/>
          </p:cNvSpPr>
          <p:nvPr>
            <p:ph type="body" sz="quarter" idx="10" hasCustomPrompt="1"/>
          </p:nvPr>
        </p:nvSpPr>
        <p:spPr>
          <a:xfrm>
            <a:off x="1597777" y="3344863"/>
            <a:ext cx="8995611" cy="1647825"/>
          </a:xfrm>
          <a:prstGeom prst="rect">
            <a:avLst/>
          </a:prstGeom>
        </p:spPr>
        <p:txBody>
          <a:bodyPr/>
          <a:lstStyle>
            <a:lvl1pPr marL="0" indent="0" algn="ctr">
              <a:buNone/>
              <a:defRPr sz="2400">
                <a:solidFill>
                  <a:srgbClr val="003D80"/>
                </a:solidFill>
                <a:latin typeface="+mj-lt"/>
              </a:defRPr>
            </a:lvl1pPr>
          </a:lstStyle>
          <a:p>
            <a:pPr lvl="0"/>
            <a:r>
              <a:rPr lang="en-US"/>
              <a:t>Subtitle</a:t>
            </a:r>
          </a:p>
        </p:txBody>
      </p:sp>
      <p:sp>
        <p:nvSpPr>
          <p:cNvPr id="11" name="Text Placeholder 10">
            <a:extLst>
              <a:ext uri="{FF2B5EF4-FFF2-40B4-BE49-F238E27FC236}">
                <a16:creationId xmlns:a16="http://schemas.microsoft.com/office/drawing/2014/main" id="{8A30FE04-884B-4EE3-BBE6-82C0DD08CF44}"/>
              </a:ext>
            </a:extLst>
          </p:cNvPr>
          <p:cNvSpPr>
            <a:spLocks noGrp="1"/>
          </p:cNvSpPr>
          <p:nvPr>
            <p:ph type="body" sz="quarter" idx="11" hasCustomPrompt="1"/>
          </p:nvPr>
        </p:nvSpPr>
        <p:spPr>
          <a:xfrm>
            <a:off x="1597025" y="4872038"/>
            <a:ext cx="8996363" cy="1397000"/>
          </a:xfrm>
          <a:prstGeom prst="rect">
            <a:avLst/>
          </a:prstGeom>
        </p:spPr>
        <p:txBody>
          <a:bodyPr/>
          <a:lstStyle>
            <a:lvl1pPr marL="0" indent="0" algn="ctr">
              <a:spcBef>
                <a:spcPts val="0"/>
              </a:spcBef>
              <a:buNone/>
              <a:defRPr sz="1600">
                <a:solidFill>
                  <a:srgbClr val="003D80"/>
                </a:solidFill>
                <a:latin typeface="Calibri Light" panose="020F0302020204030204" pitchFamily="34" charset="0"/>
                <a:cs typeface="Calibri Light" panose="020F0302020204030204" pitchFamily="34" charset="0"/>
              </a:defRPr>
            </a:lvl1pPr>
          </a:lstStyle>
          <a:p>
            <a:pPr lvl="0"/>
            <a:r>
              <a:rPr lang="en-US"/>
              <a:t>Author</a:t>
            </a:r>
          </a:p>
        </p:txBody>
      </p:sp>
      <p:cxnSp>
        <p:nvCxnSpPr>
          <p:cNvPr id="13" name="Straight Connector 12">
            <a:extLst>
              <a:ext uri="{FF2B5EF4-FFF2-40B4-BE49-F238E27FC236}">
                <a16:creationId xmlns:a16="http://schemas.microsoft.com/office/drawing/2014/main" id="{69EF070D-0CD4-4926-B9FE-67AA9527DC8C}"/>
              </a:ext>
            </a:extLst>
          </p:cNvPr>
          <p:cNvCxnSpPr>
            <a:cxnSpLocks/>
            <a:stCxn id="3" idx="1"/>
          </p:cNvCxnSpPr>
          <p:nvPr userDrawn="1"/>
        </p:nvCxnSpPr>
        <p:spPr>
          <a:xfrm flipH="1" flipV="1">
            <a:off x="222073" y="6552883"/>
            <a:ext cx="10303526" cy="10476"/>
          </a:xfrm>
          <a:prstGeom prst="line">
            <a:avLst/>
          </a:prstGeom>
          <a:ln w="6350">
            <a:solidFill>
              <a:srgbClr val="003D80"/>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FFD2F98B-AAA2-8D44-BB1B-B42E01D9CC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25599" y="6269038"/>
            <a:ext cx="1518694" cy="588641"/>
          </a:xfrm>
          <a:prstGeom prst="rect">
            <a:avLst/>
          </a:prstGeom>
        </p:spPr>
      </p:pic>
    </p:spTree>
    <p:extLst>
      <p:ext uri="{BB962C8B-B14F-4D97-AF65-F5344CB8AC3E}">
        <p14:creationId xmlns:p14="http://schemas.microsoft.com/office/powerpoint/2010/main" val="74848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4" name="Round Single Corner Rectangle 9">
            <a:extLst>
              <a:ext uri="{FF2B5EF4-FFF2-40B4-BE49-F238E27FC236}">
                <a16:creationId xmlns:a16="http://schemas.microsoft.com/office/drawing/2014/main" id="{62596E8D-C86D-40BA-B129-ADE6DB6CD5BF}"/>
              </a:ext>
            </a:extLst>
          </p:cNvPr>
          <p:cNvSpPr/>
          <p:nvPr/>
        </p:nvSpPr>
        <p:spPr>
          <a:xfrm rot="10800000">
            <a:off x="0" y="1174750"/>
            <a:ext cx="12192000" cy="5518150"/>
          </a:xfrm>
          <a:prstGeom prst="round1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a:xfrm>
            <a:off x="609600" y="228870"/>
            <a:ext cx="10972800" cy="717550"/>
          </a:xfrm>
        </p:spPr>
        <p:txBody>
          <a:bodyPr/>
          <a:lstStyle>
            <a:lvl1pPr>
              <a:defRPr>
                <a:solidFill>
                  <a:srgbClr val="FFD32F"/>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609600" y="1318437"/>
            <a:ext cx="10972800" cy="5157688"/>
          </a:xfrm>
        </p:spPr>
        <p:txBody>
          <a:bodyPr>
            <a:normAutofit/>
          </a:bodyPr>
          <a:lstStyle>
            <a:lvl1pPr marL="347472">
              <a:spcBef>
                <a:spcPts val="800"/>
              </a:spcBef>
              <a:spcAft>
                <a:spcPts val="600"/>
              </a:spcAft>
              <a:defRPr sz="3600">
                <a:latin typeface="Calibri"/>
                <a:cs typeface="Calibri"/>
              </a:defRPr>
            </a:lvl1pPr>
            <a:lvl2pPr>
              <a:defRPr sz="3200">
                <a:latin typeface="Calibri"/>
                <a:cs typeface="Calibri"/>
              </a:defRPr>
            </a:lvl2pPr>
            <a:lvl3pPr>
              <a:defRPr sz="2800">
                <a:latin typeface="Calibri"/>
                <a:cs typeface="Calibri"/>
              </a:defRPr>
            </a:lvl3pPr>
            <a:lvl4pPr>
              <a:defRPr sz="2400">
                <a:latin typeface="Calibri"/>
                <a:cs typeface="Calibri"/>
              </a:defRPr>
            </a:lvl4pPr>
            <a:lvl5pPr>
              <a:defRPr sz="240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3417047"/>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defTabSz="457200" rtl="0" eaLnBrk="1" fontAlgn="base" hangingPunct="1">
              <a:spcBef>
                <a:spcPct val="0"/>
              </a:spcBef>
              <a:spcAft>
                <a:spcPct val="0"/>
              </a:spcAft>
              <a:defRPr lang="en-US" sz="4000" b="1" kern="1200" dirty="0">
                <a:solidFill>
                  <a:srgbClr val="FFD32F"/>
                </a:solidFill>
                <a:effectLst>
                  <a:outerShdw blurRad="38100" dist="38100" dir="2700000" algn="tl">
                    <a:srgbClr val="000000">
                      <a:alpha val="43137"/>
                    </a:srgbClr>
                  </a:outerShdw>
                </a:effectLst>
                <a:latin typeface="Trebuchet MS"/>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45751166"/>
      </p:ext>
    </p:extLst>
  </p:cSld>
  <p:clrMapOvr>
    <a:masterClrMapping/>
  </p:clrMapOvr>
  <p:transition spd="slow"/>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918718"/>
      </p:ext>
    </p:extLst>
  </p:cSld>
  <p:clrMap bg1="lt1" tx1="dk1" bg2="lt2" tx2="dk2" accent1="accent1" accent2="accent2" accent3="accent3" accent4="accent4" accent5="accent5" accent6="accent6" hlink="hlink" folHlink="folHlink"/>
  <p:sldLayoutIdLst>
    <p:sldLayoutId id="2147483712" r:id="rId1"/>
    <p:sldLayoutId id="2147483714" r:id="rId2"/>
    <p:sldLayoutId id="2147483721" r:id="rId3"/>
    <p:sldLayoutId id="214748372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www.natureserve.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3.emf"/></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7.emf"/></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hyperlink" Target="http://bioticssupport.natureserve.org/" TargetMode="External"/><Relationship Id="rId3" Type="http://schemas.openxmlformats.org/officeDocument/2006/relationships/hyperlink" Target="http://help.natureserve.org/biotics/biotics_help.htm#Methodology/EO_DataStandard.pdf%3FTocPath%3DMethodology%2520%2526%25C2%25A0Guidelines%7C_____3" TargetMode="External"/><Relationship Id="rId7" Type="http://schemas.openxmlformats.org/officeDocument/2006/relationships/hyperlink" Target="http://help.natureserve.org/biotics/biotics_help.htm"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hyperlink" Target="https://tranxfer.natureserve.org/download/Longterm/Biotics/Biotics5/Training/" TargetMode="External"/><Relationship Id="rId5" Type="http://schemas.openxmlformats.org/officeDocument/2006/relationships/hyperlink" Target="http://help.natureserve.org/biotics/biotics_help.htm#Methodology/Spatial_Model.pdf%3FTocPath%3DMethodology%2520%2526%25C2%25A0Guidelines%7CMethodology%2520for%2520Developing%2520Spatial%2520Features%7C_____2" TargetMode="External"/><Relationship Id="rId4" Type="http://schemas.openxmlformats.org/officeDocument/2006/relationships/hyperlink" Target="http://help.natureserve.org/biotics/biotics_help.htm#Methodology/SpatialFeatureDevelopmentSummary.pdf%3FTocPath%3DMethodology%2520%2526%25C2%25A0Guidelines%7CMethodology%2520for%2520Developing%2520Spatial%2520Features%7C_____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71F8B1-9390-6346-83F6-FE7D0A0095C0}"/>
              </a:ext>
            </a:extLst>
          </p:cNvPr>
          <p:cNvSpPr txBox="1"/>
          <p:nvPr/>
        </p:nvSpPr>
        <p:spPr>
          <a:xfrm>
            <a:off x="4931229" y="287382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640143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DAFCC425-A06D-4177-9DB2-A4330DDADB63}"/>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2531" name="Rectangle 4">
            <a:extLst>
              <a:ext uri="{FF2B5EF4-FFF2-40B4-BE49-F238E27FC236}">
                <a16:creationId xmlns:a16="http://schemas.microsoft.com/office/drawing/2014/main" id="{309A2EEF-B2FE-4BD9-A924-2F4008557B08}"/>
              </a:ext>
            </a:extLst>
          </p:cNvPr>
          <p:cNvSpPr>
            <a:spLocks noGrp="1" noChangeArrowheads="1"/>
          </p:cNvSpPr>
          <p:nvPr>
            <p:ph type="title"/>
          </p:nvPr>
        </p:nvSpPr>
        <p:spPr>
          <a:xfrm>
            <a:off x="1981200" y="228600"/>
            <a:ext cx="8229600" cy="717550"/>
          </a:xfrm>
        </p:spPr>
        <p:txBody>
          <a:bodyPr lIns="90488" tIns="44450" rIns="90488" bIns="44450"/>
          <a:lstStyle/>
          <a:p>
            <a:pPr eaLnBrk="1" hangingPunct="1">
              <a:defRPr/>
            </a:pPr>
            <a:r>
              <a:rPr lang="en-US" sz="6000" dirty="0">
                <a:solidFill>
                  <a:srgbClr val="003D80"/>
                </a:solidFill>
                <a:effectLst/>
              </a:rPr>
              <a:t> Source Feature (SF)</a:t>
            </a:r>
          </a:p>
        </p:txBody>
      </p:sp>
      <p:sp>
        <p:nvSpPr>
          <p:cNvPr id="22532" name="Rectangle 5">
            <a:extLst>
              <a:ext uri="{FF2B5EF4-FFF2-40B4-BE49-F238E27FC236}">
                <a16:creationId xmlns:a16="http://schemas.microsoft.com/office/drawing/2014/main" id="{1178E717-7A8B-47F7-A0FF-2FE982F43A0E}"/>
              </a:ext>
            </a:extLst>
          </p:cNvPr>
          <p:cNvSpPr>
            <a:spLocks noGrp="1" noChangeArrowheads="1"/>
          </p:cNvSpPr>
          <p:nvPr>
            <p:ph idx="1"/>
          </p:nvPr>
        </p:nvSpPr>
        <p:spPr>
          <a:xfrm>
            <a:off x="1828800" y="1371600"/>
            <a:ext cx="8534400" cy="5334000"/>
          </a:xfrm>
        </p:spPr>
        <p:txBody>
          <a:bodyPr lIns="90488" tIns="44450" rIns="90488" bIns="44450">
            <a:normAutofit fontScale="62500" lnSpcReduction="20000"/>
          </a:bodyPr>
          <a:lstStyle/>
          <a:p>
            <a:pPr>
              <a:lnSpc>
                <a:spcPct val="120000"/>
              </a:lnSpc>
              <a:spcBef>
                <a:spcPts val="600"/>
              </a:spcBef>
              <a:defRPr/>
            </a:pPr>
            <a:r>
              <a:rPr lang="en-US" dirty="0"/>
              <a:t>Point, line, or polygon</a:t>
            </a:r>
          </a:p>
          <a:p>
            <a:pPr>
              <a:lnSpc>
                <a:spcPct val="120000"/>
              </a:lnSpc>
              <a:spcBef>
                <a:spcPts val="600"/>
              </a:spcBef>
              <a:defRPr/>
            </a:pPr>
            <a:r>
              <a:rPr lang="en-US" dirty="0">
                <a:cs typeface="Arial" panose="020B0604020202020204" pitchFamily="34" charset="0"/>
              </a:rPr>
              <a:t>Reflects KNOWN occupied habitat and any area of locational uncertainty associated with the location to ensure that the actual on-the-ground location is captured</a:t>
            </a:r>
          </a:p>
          <a:p>
            <a:pPr>
              <a:lnSpc>
                <a:spcPct val="120000"/>
              </a:lnSpc>
              <a:spcBef>
                <a:spcPts val="600"/>
              </a:spcBef>
              <a:defRPr/>
            </a:pPr>
            <a:r>
              <a:rPr lang="en-US" dirty="0"/>
              <a:t>Spatial feature type (point, line, or polygon) depends on</a:t>
            </a:r>
          </a:p>
          <a:p>
            <a:pPr lvl="1">
              <a:lnSpc>
                <a:spcPct val="120000"/>
              </a:lnSpc>
              <a:spcBef>
                <a:spcPts val="0"/>
              </a:spcBef>
              <a:defRPr/>
            </a:pPr>
            <a:r>
              <a:rPr lang="en-US" dirty="0"/>
              <a:t>Locational Uncertainty associated with the data</a:t>
            </a:r>
          </a:p>
          <a:p>
            <a:pPr marL="457200" lvl="1" indent="0">
              <a:lnSpc>
                <a:spcPct val="120000"/>
              </a:lnSpc>
              <a:spcBef>
                <a:spcPts val="0"/>
              </a:spcBef>
              <a:buNone/>
              <a:defRPr/>
            </a:pPr>
            <a:r>
              <a:rPr lang="en-US" dirty="0"/>
              <a:t>    &amp;</a:t>
            </a:r>
          </a:p>
          <a:p>
            <a:pPr lvl="1">
              <a:lnSpc>
                <a:spcPct val="120000"/>
              </a:lnSpc>
              <a:spcBef>
                <a:spcPts val="0"/>
              </a:spcBef>
              <a:defRPr/>
            </a:pPr>
            <a:r>
              <a:rPr lang="en-US" dirty="0"/>
              <a:t>Conceptual Feature Type </a:t>
            </a:r>
          </a:p>
          <a:p>
            <a:pPr marL="857250" lvl="2" indent="0">
              <a:lnSpc>
                <a:spcPct val="120000"/>
              </a:lnSpc>
              <a:spcBef>
                <a:spcPts val="600"/>
              </a:spcBef>
              <a:buNone/>
              <a:defRPr/>
            </a:pPr>
            <a:r>
              <a:rPr lang="en-US" dirty="0"/>
              <a:t>(based on size of the observation compared to the minimum mapping unit [9m])</a:t>
            </a:r>
          </a:p>
          <a:p>
            <a:pPr>
              <a:lnSpc>
                <a:spcPct val="120000"/>
              </a:lnSpc>
              <a:spcBef>
                <a:spcPts val="600"/>
              </a:spcBef>
              <a:spcAft>
                <a:spcPts val="0"/>
              </a:spcAft>
              <a:defRPr/>
            </a:pPr>
            <a:r>
              <a:rPr lang="en-US" dirty="0"/>
              <a:t>Developed for ANY element (including EO Track Status = N)</a:t>
            </a:r>
          </a:p>
          <a:p>
            <a:pPr>
              <a:lnSpc>
                <a:spcPct val="120000"/>
              </a:lnSpc>
              <a:spcBef>
                <a:spcPts val="600"/>
              </a:spcBef>
              <a:spcAft>
                <a:spcPts val="0"/>
              </a:spcAft>
              <a:defRPr/>
            </a:pPr>
            <a:r>
              <a:rPr lang="en-US" dirty="0"/>
              <a:t>Can remain independent, or can be used to create a new, or modify an existing, EO Rep</a:t>
            </a:r>
          </a:p>
          <a:p>
            <a:pPr lvl="1" eaLnBrk="1" hangingPunct="1">
              <a:spcBef>
                <a:spcPct val="30000"/>
              </a:spcBef>
              <a:buFont typeface="Wingdings" pitchFamily="2" charset="2"/>
              <a:buNone/>
              <a:defRPr/>
            </a:pPr>
            <a:endParaRPr lang="en-US"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9EB5-76EF-4FDD-BDF8-C0A3CB518C84}"/>
              </a:ext>
            </a:extLst>
          </p:cNvPr>
          <p:cNvSpPr>
            <a:spLocks noGrp="1"/>
          </p:cNvSpPr>
          <p:nvPr>
            <p:ph type="title"/>
          </p:nvPr>
        </p:nvSpPr>
        <p:spPr>
          <a:xfrm>
            <a:off x="1981200" y="228600"/>
            <a:ext cx="8229600" cy="717550"/>
          </a:xfrm>
        </p:spPr>
        <p:txBody>
          <a:bodyPr/>
          <a:lstStyle/>
          <a:p>
            <a:pPr eaLnBrk="1" hangingPunct="1">
              <a:defRPr/>
            </a:pPr>
            <a:r>
              <a:rPr lang="en-US" sz="6000" dirty="0">
                <a:solidFill>
                  <a:srgbClr val="003D80"/>
                </a:solidFill>
                <a:effectLst/>
              </a:rPr>
              <a:t>Location Use Class</a:t>
            </a:r>
          </a:p>
        </p:txBody>
      </p:sp>
      <p:sp>
        <p:nvSpPr>
          <p:cNvPr id="4" name="Rectangle 4">
            <a:extLst>
              <a:ext uri="{FF2B5EF4-FFF2-40B4-BE49-F238E27FC236}">
                <a16:creationId xmlns:a16="http://schemas.microsoft.com/office/drawing/2014/main" id="{5E3EE607-EDD5-4FE4-8C92-828D8DE9D06A}"/>
              </a:ext>
            </a:extLst>
          </p:cNvPr>
          <p:cNvSpPr txBox="1">
            <a:spLocks noChangeArrowheads="1"/>
          </p:cNvSpPr>
          <p:nvPr/>
        </p:nvSpPr>
        <p:spPr bwMode="auto">
          <a:xfrm>
            <a:off x="1600200" y="1219200"/>
            <a:ext cx="3505200" cy="5410200"/>
          </a:xfrm>
          <a:prstGeom prst="rect">
            <a:avLst/>
          </a:prstGeom>
          <a:noFill/>
          <a:ln w="9525">
            <a:noFill/>
            <a:miter lim="800000"/>
            <a:headEnd/>
            <a:tailEnd/>
          </a:ln>
        </p:spPr>
        <p:txBody>
          <a:bodyPr lIns="90488" tIns="44450" rIns="90488" bIns="44450"/>
          <a:lstStyle>
            <a:lvl1pPr marL="469900" indent="-469900" algn="l" rtl="0" eaLnBrk="0" fontAlgn="base" hangingPunct="0">
              <a:spcBef>
                <a:spcPct val="20000"/>
              </a:spcBef>
              <a:spcAft>
                <a:spcPct val="0"/>
              </a:spcAft>
              <a:buClr>
                <a:srgbClr val="2A547E"/>
              </a:buClr>
              <a:buSzPct val="70000"/>
              <a:buFont typeface="Arial" pitchFamily="34" charset="0"/>
              <a:buChar char="■"/>
              <a:defRPr sz="4000">
                <a:solidFill>
                  <a:srgbClr val="28517A"/>
                </a:solidFill>
                <a:latin typeface="Calibri" pitchFamily="34" charset="0"/>
                <a:ea typeface="+mn-ea"/>
                <a:cs typeface="+mn-cs"/>
              </a:defRPr>
            </a:lvl1pPr>
            <a:lvl2pPr marL="908050" indent="-436563" algn="l" rtl="0" eaLnBrk="0" fontAlgn="base" hangingPunct="0">
              <a:spcBef>
                <a:spcPct val="20000"/>
              </a:spcBef>
              <a:spcAft>
                <a:spcPct val="0"/>
              </a:spcAft>
              <a:buClr>
                <a:schemeClr val="accent2"/>
              </a:buClr>
              <a:buSzPct val="75000"/>
              <a:buFont typeface="Wingdings" pitchFamily="2" charset="2"/>
              <a:buBlip>
                <a:blip r:embed="rId3"/>
              </a:buBlip>
              <a:defRPr sz="3600">
                <a:solidFill>
                  <a:srgbClr val="28517A"/>
                </a:solidFill>
                <a:latin typeface="Calibri" pitchFamily="34" charset="0"/>
              </a:defRPr>
            </a:lvl2pPr>
            <a:lvl3pPr marL="1377950" indent="-468313" algn="l" rtl="0" eaLnBrk="0" fontAlgn="base" hangingPunct="0">
              <a:spcBef>
                <a:spcPct val="20000"/>
              </a:spcBef>
              <a:spcAft>
                <a:spcPct val="0"/>
              </a:spcAft>
              <a:buClr>
                <a:srgbClr val="2A547E"/>
              </a:buClr>
              <a:buSzPct val="65000"/>
              <a:buFont typeface="Arial" pitchFamily="34" charset="0"/>
              <a:buChar char="●"/>
              <a:defRPr sz="3200">
                <a:solidFill>
                  <a:srgbClr val="28517A"/>
                </a:solidFill>
                <a:latin typeface="Calibri" pitchFamily="34" charset="0"/>
              </a:defRPr>
            </a:lvl3pPr>
            <a:lvl4pPr marL="1827213" indent="-438150" algn="l" rtl="0" eaLnBrk="0" fontAlgn="base" hangingPunct="0">
              <a:spcBef>
                <a:spcPct val="20000"/>
              </a:spcBef>
              <a:spcAft>
                <a:spcPct val="0"/>
              </a:spcAft>
              <a:buClr>
                <a:srgbClr val="2A547E"/>
              </a:buClr>
              <a:buSzPct val="75000"/>
              <a:buFont typeface="Times New Roman" pitchFamily="18" charset="0"/>
              <a:buChar char="–"/>
              <a:defRPr sz="2800">
                <a:solidFill>
                  <a:srgbClr val="28517A"/>
                </a:solidFill>
                <a:latin typeface="Calibri" pitchFamily="34" charset="0"/>
              </a:defRPr>
            </a:lvl4pPr>
            <a:lvl5pPr marL="2297113" indent="-468313" algn="l" rtl="0" eaLnBrk="0" fontAlgn="base" hangingPunct="0">
              <a:spcBef>
                <a:spcPct val="20000"/>
              </a:spcBef>
              <a:spcAft>
                <a:spcPct val="0"/>
              </a:spcAft>
              <a:buClr>
                <a:srgbClr val="2A547E"/>
              </a:buClr>
              <a:buSzPct val="50000"/>
              <a:buFont typeface="Wingdings" pitchFamily="2" charset="2"/>
              <a:buChar char="w"/>
              <a:defRPr sz="2400">
                <a:solidFill>
                  <a:srgbClr val="28517A"/>
                </a:solidFill>
                <a:latin typeface="Calibri" pitchFamily="34" charset="0"/>
              </a:defRPr>
            </a:lvl5pPr>
            <a:lvl6pPr marL="2754313" indent="-468313" algn="l" rtl="0" fontAlgn="base">
              <a:spcBef>
                <a:spcPct val="20000"/>
              </a:spcBef>
              <a:spcAft>
                <a:spcPct val="0"/>
              </a:spcAft>
              <a:buClr>
                <a:srgbClr val="2A547E"/>
              </a:buClr>
              <a:buSzPct val="50000"/>
              <a:buFont typeface="Wingdings" pitchFamily="2" charset="2"/>
              <a:buChar char="w"/>
              <a:defRPr sz="2000">
                <a:solidFill>
                  <a:srgbClr val="28517A"/>
                </a:solidFill>
                <a:latin typeface="+mn-lt"/>
              </a:defRPr>
            </a:lvl6pPr>
            <a:lvl7pPr marL="3211513" indent="-468313" algn="l" rtl="0" fontAlgn="base">
              <a:spcBef>
                <a:spcPct val="20000"/>
              </a:spcBef>
              <a:spcAft>
                <a:spcPct val="0"/>
              </a:spcAft>
              <a:buClr>
                <a:srgbClr val="2A547E"/>
              </a:buClr>
              <a:buSzPct val="50000"/>
              <a:buFont typeface="Wingdings" pitchFamily="2" charset="2"/>
              <a:buChar char="w"/>
              <a:defRPr sz="2000">
                <a:solidFill>
                  <a:srgbClr val="28517A"/>
                </a:solidFill>
                <a:latin typeface="+mn-lt"/>
              </a:defRPr>
            </a:lvl7pPr>
            <a:lvl8pPr marL="3668713" indent="-468313" algn="l" rtl="0" fontAlgn="base">
              <a:spcBef>
                <a:spcPct val="20000"/>
              </a:spcBef>
              <a:spcAft>
                <a:spcPct val="0"/>
              </a:spcAft>
              <a:buClr>
                <a:srgbClr val="2A547E"/>
              </a:buClr>
              <a:buSzPct val="50000"/>
              <a:buFont typeface="Wingdings" pitchFamily="2" charset="2"/>
              <a:buChar char="w"/>
              <a:defRPr sz="2000">
                <a:solidFill>
                  <a:srgbClr val="28517A"/>
                </a:solidFill>
                <a:latin typeface="+mn-lt"/>
              </a:defRPr>
            </a:lvl8pPr>
            <a:lvl9pPr marL="4125913" indent="-468313" algn="l" rtl="0" fontAlgn="base">
              <a:spcBef>
                <a:spcPct val="20000"/>
              </a:spcBef>
              <a:spcAft>
                <a:spcPct val="0"/>
              </a:spcAft>
              <a:buClr>
                <a:srgbClr val="2A547E"/>
              </a:buClr>
              <a:buSzPct val="50000"/>
              <a:buFont typeface="Wingdings" pitchFamily="2" charset="2"/>
              <a:buChar char="w"/>
              <a:defRPr sz="2000">
                <a:solidFill>
                  <a:srgbClr val="28517A"/>
                </a:solidFill>
                <a:latin typeface="+mn-lt"/>
              </a:defRPr>
            </a:lvl9pPr>
          </a:lstStyle>
          <a:p>
            <a:pPr eaLnBrk="1" hangingPunct="1">
              <a:spcBef>
                <a:spcPts val="0"/>
              </a:spcBef>
              <a:defRPr/>
            </a:pPr>
            <a:r>
              <a:rPr lang="en-US" altLang="en-US" sz="2200" kern="0" dirty="0"/>
              <a:t>Applies to: migratory animals that occupy </a:t>
            </a:r>
            <a:r>
              <a:rPr lang="en-US" altLang="en-US" sz="2200" kern="0" dirty="0" err="1"/>
              <a:t>disjunct</a:t>
            </a:r>
            <a:r>
              <a:rPr lang="en-US" altLang="en-US" sz="2200" kern="0" dirty="0"/>
              <a:t> locations by season</a:t>
            </a:r>
          </a:p>
          <a:p>
            <a:pPr eaLnBrk="1" hangingPunct="1">
              <a:spcBef>
                <a:spcPts val="0"/>
              </a:spcBef>
              <a:defRPr/>
            </a:pPr>
            <a:r>
              <a:rPr lang="en-US" sz="2200" dirty="0"/>
              <a:t>Identifies season/behavior associated location,  ensuring all life cycles are considered for protection</a:t>
            </a:r>
            <a:endParaRPr lang="en-US" altLang="en-US" sz="2200" kern="0" dirty="0"/>
          </a:p>
          <a:p>
            <a:pPr eaLnBrk="1" hangingPunct="1">
              <a:spcBef>
                <a:spcPts val="0"/>
              </a:spcBef>
              <a:defRPr/>
            </a:pPr>
            <a:r>
              <a:rPr lang="en-US" altLang="en-US" sz="2200" kern="0" dirty="0"/>
              <a:t>Dropdown values reflect those defined within EO Specifications record of element or element group</a:t>
            </a:r>
          </a:p>
        </p:txBody>
      </p:sp>
      <p:pic>
        <p:nvPicPr>
          <p:cNvPr id="124932" name="Picture 2">
            <a:extLst>
              <a:ext uri="{FF2B5EF4-FFF2-40B4-BE49-F238E27FC236}">
                <a16:creationId xmlns:a16="http://schemas.microsoft.com/office/drawing/2014/main" id="{C779A9F8-B76E-44CA-824D-AF44B3218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984" t="19495" r="31963" b="37360"/>
          <a:stretch>
            <a:fillRect/>
          </a:stretch>
        </p:blipFill>
        <p:spPr bwMode="auto">
          <a:xfrm>
            <a:off x="6767514" y="1219200"/>
            <a:ext cx="3748087" cy="358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a:extLst>
              <a:ext uri="{FF2B5EF4-FFF2-40B4-BE49-F238E27FC236}">
                <a16:creationId xmlns:a16="http://schemas.microsoft.com/office/drawing/2014/main" id="{1BA5C75B-4F05-48BB-AE42-7FA493610C57}"/>
              </a:ext>
            </a:extLst>
          </p:cNvPr>
          <p:cNvSpPr/>
          <p:nvPr/>
        </p:nvSpPr>
        <p:spPr>
          <a:xfrm>
            <a:off x="6858000" y="1676400"/>
            <a:ext cx="2147888" cy="91440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pic>
        <p:nvPicPr>
          <p:cNvPr id="124934" name="Picture 4">
            <a:extLst>
              <a:ext uri="{FF2B5EF4-FFF2-40B4-BE49-F238E27FC236}">
                <a16:creationId xmlns:a16="http://schemas.microsoft.com/office/drawing/2014/main" id="{EDBFE6D7-07EE-4E3D-9C53-B6245AACA7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0151" y="3022601"/>
            <a:ext cx="5629275"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TextBox 10">
            <a:extLst>
              <a:ext uri="{FF2B5EF4-FFF2-40B4-BE49-F238E27FC236}">
                <a16:creationId xmlns:a16="http://schemas.microsoft.com/office/drawing/2014/main" id="{C8F4CB60-C1BC-4D40-A5E3-6D27844D8916}"/>
              </a:ext>
            </a:extLst>
          </p:cNvPr>
          <p:cNvSpPr txBox="1">
            <a:spLocks noChangeArrowheads="1"/>
          </p:cNvSpPr>
          <p:nvPr/>
        </p:nvSpPr>
        <p:spPr bwMode="auto">
          <a:xfrm>
            <a:off x="6067426" y="1290638"/>
            <a:ext cx="3895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r>
              <a:rPr lang="en-US" altLang="en-US" sz="2400" b="1">
                <a:solidFill>
                  <a:srgbClr val="000000"/>
                </a:solidFill>
                <a:latin typeface="Calibri" panose="020F0502020204030204" pitchFamily="34" charset="0"/>
              </a:rPr>
              <a:t>Creating Element Occurrence</a:t>
            </a:r>
          </a:p>
        </p:txBody>
      </p:sp>
      <p:grpSp>
        <p:nvGrpSpPr>
          <p:cNvPr id="126980" name="Group 8">
            <a:extLst>
              <a:ext uri="{FF2B5EF4-FFF2-40B4-BE49-F238E27FC236}">
                <a16:creationId xmlns:a16="http://schemas.microsoft.com/office/drawing/2014/main" id="{6A57018B-F478-4FEB-93B9-6E893AB3DDD3}"/>
              </a:ext>
            </a:extLst>
          </p:cNvPr>
          <p:cNvGrpSpPr>
            <a:grpSpLocks/>
          </p:cNvGrpSpPr>
          <p:nvPr/>
        </p:nvGrpSpPr>
        <p:grpSpPr bwMode="auto">
          <a:xfrm>
            <a:off x="5410201" y="1752601"/>
            <a:ext cx="5211763" cy="4943475"/>
            <a:chOff x="3886200" y="1866900"/>
            <a:chExt cx="5211418" cy="4943475"/>
          </a:xfrm>
        </p:grpSpPr>
        <p:pic>
          <p:nvPicPr>
            <p:cNvPr id="126982" name="Picture 3">
              <a:extLst>
                <a:ext uri="{FF2B5EF4-FFF2-40B4-BE49-F238E27FC236}">
                  <a16:creationId xmlns:a16="http://schemas.microsoft.com/office/drawing/2014/main" id="{6CFD56F8-C1B6-4D92-A945-6A1E7F981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866900"/>
              <a:ext cx="438150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7C18B3C7-57D5-4E02-9436-C65A60B3B45E}"/>
                </a:ext>
              </a:extLst>
            </p:cNvPr>
            <p:cNvSpPr/>
            <p:nvPr/>
          </p:nvSpPr>
          <p:spPr>
            <a:xfrm>
              <a:off x="4125897" y="3238500"/>
              <a:ext cx="2590628" cy="323850"/>
            </a:xfrm>
            <a:prstGeom prst="rect">
              <a:avLst/>
            </a:prstGeom>
            <a:noFill/>
            <a:ln w="28575">
              <a:solidFill>
                <a:srgbClr val="FF33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pic>
          <p:nvPicPr>
            <p:cNvPr id="126984" name="Picture 4">
              <a:extLst>
                <a:ext uri="{FF2B5EF4-FFF2-40B4-BE49-F238E27FC236}">
                  <a16:creationId xmlns:a16="http://schemas.microsoft.com/office/drawing/2014/main" id="{AE8EECF8-34EF-44C0-9892-E3C4430986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733800"/>
              <a:ext cx="4220818"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EF7BB210-7952-424A-A66D-72E58E55261C}"/>
                </a:ext>
              </a:extLst>
            </p:cNvPr>
            <p:cNvSpPr/>
            <p:nvPr/>
          </p:nvSpPr>
          <p:spPr>
            <a:xfrm>
              <a:off x="4952929" y="4019550"/>
              <a:ext cx="4114528" cy="323850"/>
            </a:xfrm>
            <a:prstGeom prst="rect">
              <a:avLst/>
            </a:prstGeom>
            <a:noFill/>
            <a:ln w="28575">
              <a:solidFill>
                <a:srgbClr val="FF33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4" name="Rectangle 13">
              <a:extLst>
                <a:ext uri="{FF2B5EF4-FFF2-40B4-BE49-F238E27FC236}">
                  <a16:creationId xmlns:a16="http://schemas.microsoft.com/office/drawing/2014/main" id="{3D12C2E0-F7E9-4806-AA90-C0F2A1FE0CBD}"/>
                </a:ext>
              </a:extLst>
            </p:cNvPr>
            <p:cNvSpPr/>
            <p:nvPr/>
          </p:nvSpPr>
          <p:spPr>
            <a:xfrm>
              <a:off x="5105319" y="5037138"/>
              <a:ext cx="2209654" cy="533400"/>
            </a:xfrm>
            <a:prstGeom prst="rect">
              <a:avLst/>
            </a:prstGeom>
            <a:noFill/>
            <a:ln w="28575">
              <a:solidFill>
                <a:srgbClr val="FF33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grpSp>
      <p:sp>
        <p:nvSpPr>
          <p:cNvPr id="6" name="Rectangle 5">
            <a:extLst>
              <a:ext uri="{FF2B5EF4-FFF2-40B4-BE49-F238E27FC236}">
                <a16:creationId xmlns:a16="http://schemas.microsoft.com/office/drawing/2014/main" id="{F33E21F2-4280-4290-8565-A047F0C94B81}"/>
              </a:ext>
            </a:extLst>
          </p:cNvPr>
          <p:cNvSpPr/>
          <p:nvPr/>
        </p:nvSpPr>
        <p:spPr>
          <a:xfrm>
            <a:off x="842211" y="1308100"/>
            <a:ext cx="4567989" cy="5509200"/>
          </a:xfrm>
          <a:prstGeom prst="rect">
            <a:avLst/>
          </a:prstGeom>
        </p:spPr>
        <p:txBody>
          <a:bodyPr wrap="square">
            <a:spAutoFit/>
          </a:bodyPr>
          <a:lstStyle/>
          <a:p>
            <a:pPr marL="457200" indent="-457200">
              <a:buFont typeface="Arial" panose="020B0604020202020204" pitchFamily="34" charset="0"/>
              <a:buChar char="•"/>
              <a:defRPr/>
            </a:pPr>
            <a:r>
              <a:rPr lang="en-US" altLang="en-US" sz="3200" kern="0" dirty="0">
                <a:solidFill>
                  <a:srgbClr val="1F497D"/>
                </a:solidFill>
                <a:latin typeface="Calibri"/>
              </a:rPr>
              <a:t>Purpose:</a:t>
            </a:r>
            <a:br>
              <a:rPr lang="en-US" altLang="en-US" sz="3200" kern="0" dirty="0">
                <a:solidFill>
                  <a:srgbClr val="1F497D"/>
                </a:solidFill>
                <a:latin typeface="Calibri"/>
              </a:rPr>
            </a:br>
            <a:r>
              <a:rPr lang="en-US" altLang="en-US" sz="3200" kern="0" dirty="0">
                <a:solidFill>
                  <a:srgbClr val="1F497D"/>
                </a:solidFill>
                <a:latin typeface="Calibri"/>
              </a:rPr>
              <a:t>Ensure that locations utilized throughout the entire life cycle of the animal are considered for conservation</a:t>
            </a:r>
          </a:p>
          <a:p>
            <a:pPr marL="457200" indent="-457200">
              <a:buFont typeface="Arial" panose="020B0604020202020204" pitchFamily="34" charset="0"/>
              <a:buChar char="•"/>
              <a:defRPr/>
            </a:pPr>
            <a:r>
              <a:rPr lang="en-US" altLang="en-US" sz="3200" kern="0" dirty="0">
                <a:solidFill>
                  <a:srgbClr val="1F497D"/>
                </a:solidFill>
                <a:latin typeface="Calibri"/>
              </a:rPr>
              <a:t>How:</a:t>
            </a:r>
            <a:br>
              <a:rPr lang="en-US" altLang="en-US" sz="3200" kern="0" dirty="0">
                <a:solidFill>
                  <a:srgbClr val="1F497D"/>
                </a:solidFill>
                <a:latin typeface="Calibri"/>
              </a:rPr>
            </a:br>
            <a:r>
              <a:rPr lang="en-US" altLang="en-US" sz="3200" kern="0" dirty="0">
                <a:solidFill>
                  <a:srgbClr val="1F497D"/>
                </a:solidFill>
                <a:latin typeface="Calibri"/>
              </a:rPr>
              <a:t>EOs should be comprised of SFs of a single Location Use Class</a:t>
            </a:r>
          </a:p>
        </p:txBody>
      </p:sp>
      <p:sp>
        <p:nvSpPr>
          <p:cNvPr id="15" name="Title 1">
            <a:extLst>
              <a:ext uri="{FF2B5EF4-FFF2-40B4-BE49-F238E27FC236}">
                <a16:creationId xmlns:a16="http://schemas.microsoft.com/office/drawing/2014/main" id="{EF2C7619-01FD-4C34-95D2-F82824E4E9C3}"/>
              </a:ext>
            </a:extLst>
          </p:cNvPr>
          <p:cNvSpPr txBox="1">
            <a:spLocks/>
          </p:cNvSpPr>
          <p:nvPr/>
        </p:nvSpPr>
        <p:spPr>
          <a:xfrm>
            <a:off x="1981200" y="228600"/>
            <a:ext cx="8229600" cy="717550"/>
          </a:xfrm>
        </p:spPr>
        <p:txBody>
          <a:bodyPr/>
          <a:lstStyle>
            <a:lvl1pPr algn="l" defTabSz="914400" rtl="0" eaLnBrk="1" latinLnBrk="0" hangingPunct="1">
              <a:lnSpc>
                <a:spcPct val="90000"/>
              </a:lnSpc>
              <a:spcBef>
                <a:spcPct val="0"/>
              </a:spcBef>
              <a:buNone/>
              <a:defRPr sz="4400" kern="1200">
                <a:solidFill>
                  <a:srgbClr val="FFD32F"/>
                </a:solidFill>
                <a:effectLst>
                  <a:outerShdw blurRad="38100" dist="38100" dir="2700000" algn="tl">
                    <a:srgbClr val="000000">
                      <a:alpha val="43137"/>
                    </a:srgbClr>
                  </a:outerShdw>
                </a:effectLst>
                <a:latin typeface="+mj-lt"/>
                <a:ea typeface="+mj-ea"/>
                <a:cs typeface="+mj-cs"/>
              </a:defRPr>
            </a:lvl1pPr>
          </a:lstStyle>
          <a:p>
            <a:pPr>
              <a:defRPr/>
            </a:pPr>
            <a:r>
              <a:rPr lang="en-US" sz="6000" dirty="0">
                <a:solidFill>
                  <a:srgbClr val="003D80"/>
                </a:solidFill>
                <a:effectLst/>
              </a:rPr>
              <a:t>Location Use Class</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7072AB13-135D-4F63-916C-4DCC6ACCA1E7}"/>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13315" name="Rectangle 4">
            <a:extLst>
              <a:ext uri="{FF2B5EF4-FFF2-40B4-BE49-F238E27FC236}">
                <a16:creationId xmlns:a16="http://schemas.microsoft.com/office/drawing/2014/main" id="{28B132BB-ED7B-4509-AB1E-1E538BBB2EC1}"/>
              </a:ext>
            </a:extLst>
          </p:cNvPr>
          <p:cNvSpPr>
            <a:spLocks noGrp="1" noChangeArrowheads="1"/>
          </p:cNvSpPr>
          <p:nvPr>
            <p:ph type="title"/>
          </p:nvPr>
        </p:nvSpPr>
        <p:spPr>
          <a:xfrm>
            <a:off x="84225" y="228600"/>
            <a:ext cx="12021014" cy="717550"/>
          </a:xfrm>
        </p:spPr>
        <p:txBody>
          <a:bodyPr lIns="90488" tIns="44450" rIns="90488" bIns="44450"/>
          <a:lstStyle/>
          <a:p>
            <a:pPr algn="ctr" eaLnBrk="1" hangingPunct="1">
              <a:defRPr/>
            </a:pPr>
            <a:r>
              <a:rPr lang="en-US" sz="6000" dirty="0">
                <a:solidFill>
                  <a:srgbClr val="003D80"/>
                </a:solidFill>
                <a:effectLst/>
              </a:rPr>
              <a:t>Minimum Mapping Unit</a:t>
            </a:r>
          </a:p>
        </p:txBody>
      </p:sp>
      <p:sp>
        <p:nvSpPr>
          <p:cNvPr id="13316" name="Rectangle 5">
            <a:extLst>
              <a:ext uri="{FF2B5EF4-FFF2-40B4-BE49-F238E27FC236}">
                <a16:creationId xmlns:a16="http://schemas.microsoft.com/office/drawing/2014/main" id="{8D58AB01-6077-4554-8332-90863F88D29E}"/>
              </a:ext>
            </a:extLst>
          </p:cNvPr>
          <p:cNvSpPr>
            <a:spLocks noGrp="1" noChangeArrowheads="1"/>
          </p:cNvSpPr>
          <p:nvPr>
            <p:ph idx="1"/>
          </p:nvPr>
        </p:nvSpPr>
        <p:spPr>
          <a:xfrm>
            <a:off x="1943100" y="1447800"/>
            <a:ext cx="8305800" cy="4724400"/>
          </a:xfrm>
        </p:spPr>
        <p:txBody>
          <a:bodyPr lIns="90488" tIns="44450" rIns="90488" bIns="44450">
            <a:normAutofit fontScale="70000" lnSpcReduction="20000"/>
          </a:bodyPr>
          <a:lstStyle/>
          <a:p>
            <a:pPr>
              <a:lnSpc>
                <a:spcPts val="3800"/>
              </a:lnSpc>
              <a:spcBef>
                <a:spcPts val="600"/>
              </a:spcBef>
              <a:defRPr/>
            </a:pPr>
            <a:r>
              <a:rPr lang="en-US" sz="4500" dirty="0"/>
              <a:t>Can’t represent actual size of what was observed in the field on a map, obviously.</a:t>
            </a:r>
          </a:p>
          <a:p>
            <a:pPr>
              <a:lnSpc>
                <a:spcPts val="3800"/>
              </a:lnSpc>
              <a:spcBef>
                <a:spcPts val="600"/>
              </a:spcBef>
              <a:defRPr/>
            </a:pPr>
            <a:r>
              <a:rPr lang="en-US" sz="4500" dirty="0"/>
              <a:t>So, the field data is translated into mapped features at a reduced scale</a:t>
            </a:r>
          </a:p>
          <a:p>
            <a:pPr>
              <a:lnSpc>
                <a:spcPts val="3800"/>
              </a:lnSpc>
              <a:spcBef>
                <a:spcPts val="600"/>
              </a:spcBef>
              <a:defRPr/>
            </a:pPr>
            <a:r>
              <a:rPr lang="en-US" sz="4500" dirty="0"/>
              <a:t>Minimum mapping unit (</a:t>
            </a:r>
            <a:r>
              <a:rPr lang="en-US" sz="4500" i="1" dirty="0" err="1"/>
              <a:t>mmu</a:t>
            </a:r>
            <a:r>
              <a:rPr lang="en-US" sz="4500" dirty="0"/>
              <a:t>): Size of smallest feature that can be visualized (delineated with boundaries) on a map of a given scale</a:t>
            </a:r>
          </a:p>
          <a:p>
            <a:pPr>
              <a:lnSpc>
                <a:spcPts val="3800"/>
              </a:lnSpc>
              <a:spcBef>
                <a:spcPts val="600"/>
              </a:spcBef>
              <a:defRPr/>
            </a:pPr>
            <a:r>
              <a:rPr lang="en-US" sz="4500" dirty="0"/>
              <a:t>Minimum mapping unit differs by map scale</a:t>
            </a:r>
          </a:p>
          <a:p>
            <a:pPr lvl="1" eaLnBrk="1" hangingPunct="1">
              <a:spcBef>
                <a:spcPct val="30000"/>
              </a:spcBef>
              <a:buFont typeface="Wingdings" pitchFamily="2" charset="2"/>
              <a:buNone/>
              <a:defRPr/>
            </a:pPr>
            <a:endParaRPr lang="en-US"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026">
            <a:extLst>
              <a:ext uri="{FF2B5EF4-FFF2-40B4-BE49-F238E27FC236}">
                <a16:creationId xmlns:a16="http://schemas.microsoft.com/office/drawing/2014/main" id="{9CB7B559-4E06-4E53-B44D-8FDFBD255424}"/>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131075" name="Rectangle 1027">
            <a:extLst>
              <a:ext uri="{FF2B5EF4-FFF2-40B4-BE49-F238E27FC236}">
                <a16:creationId xmlns:a16="http://schemas.microsoft.com/office/drawing/2014/main" id="{F992B064-D841-4792-8874-E4ECFF2FFE06}"/>
              </a:ext>
            </a:extLst>
          </p:cNvPr>
          <p:cNvSpPr>
            <a:spLocks noChangeArrowheads="1"/>
          </p:cNvSpPr>
          <p:nvPr/>
        </p:nvSpPr>
        <p:spPr bwMode="auto">
          <a:xfrm>
            <a:off x="4648200" y="63246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14340" name="Rectangle 1028">
            <a:extLst>
              <a:ext uri="{FF2B5EF4-FFF2-40B4-BE49-F238E27FC236}">
                <a16:creationId xmlns:a16="http://schemas.microsoft.com/office/drawing/2014/main" id="{14E97450-330B-44D7-9CA9-C7080D910659}"/>
              </a:ext>
            </a:extLst>
          </p:cNvPr>
          <p:cNvSpPr>
            <a:spLocks noGrp="1" noChangeArrowheads="1"/>
          </p:cNvSpPr>
          <p:nvPr>
            <p:ph type="title"/>
          </p:nvPr>
        </p:nvSpPr>
        <p:spPr>
          <a:xfrm>
            <a:off x="0" y="152400"/>
            <a:ext cx="12192000" cy="914400"/>
          </a:xfrm>
        </p:spPr>
        <p:txBody>
          <a:bodyPr lIns="90488" tIns="44450" rIns="90488" bIns="44450"/>
          <a:lstStyle/>
          <a:p>
            <a:pPr algn="ctr" eaLnBrk="1" hangingPunct="1">
              <a:defRPr/>
            </a:pPr>
            <a:r>
              <a:rPr lang="en-US" sz="6000" dirty="0">
                <a:solidFill>
                  <a:srgbClr val="003D80"/>
                </a:solidFill>
                <a:effectLst/>
              </a:rPr>
              <a:t>MMUs utilized in </a:t>
            </a:r>
            <a:r>
              <a:rPr lang="en-US" sz="6000" dirty="0" err="1">
                <a:solidFill>
                  <a:srgbClr val="003D80"/>
                </a:solidFill>
                <a:effectLst/>
              </a:rPr>
              <a:t>Biotics</a:t>
            </a:r>
            <a:r>
              <a:rPr lang="en-US" sz="6000" dirty="0">
                <a:solidFill>
                  <a:srgbClr val="003D80"/>
                </a:solidFill>
                <a:effectLst/>
              </a:rPr>
              <a:t> 5</a:t>
            </a:r>
          </a:p>
        </p:txBody>
      </p:sp>
      <p:graphicFrame>
        <p:nvGraphicFramePr>
          <p:cNvPr id="2" name="Table 1">
            <a:extLst>
              <a:ext uri="{FF2B5EF4-FFF2-40B4-BE49-F238E27FC236}">
                <a16:creationId xmlns:a16="http://schemas.microsoft.com/office/drawing/2014/main" id="{45ECB482-79A1-4B05-A175-FB425EAFCAEF}"/>
              </a:ext>
            </a:extLst>
          </p:cNvPr>
          <p:cNvGraphicFramePr>
            <a:graphicFrameLocks noGrp="1"/>
          </p:cNvGraphicFramePr>
          <p:nvPr>
            <p:extLst>
              <p:ext uri="{D42A27DB-BD31-4B8C-83A1-F6EECF244321}">
                <p14:modId xmlns:p14="http://schemas.microsoft.com/office/powerpoint/2010/main" val="2729506872"/>
              </p:ext>
            </p:extLst>
          </p:nvPr>
        </p:nvGraphicFramePr>
        <p:xfrm>
          <a:off x="3048000" y="1192457"/>
          <a:ext cx="6096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rowSpan="2">
                  <a:txBody>
                    <a:bodyPr/>
                    <a:lstStyle/>
                    <a:p>
                      <a:pPr algn="ctr"/>
                      <a:r>
                        <a:rPr lang="en-US" b="1" dirty="0"/>
                        <a:t>Map Scale</a:t>
                      </a:r>
                    </a:p>
                  </a:txBody>
                  <a:tcPr/>
                </a:tc>
                <a:tc gridSpan="2">
                  <a:txBody>
                    <a:bodyPr/>
                    <a:lstStyle/>
                    <a:p>
                      <a:pPr algn="ctr"/>
                      <a:r>
                        <a:rPr lang="en-US" dirty="0"/>
                        <a:t>Diameter of Minimum Mapping Unit</a:t>
                      </a:r>
                    </a:p>
                  </a:txBody>
                  <a:tcPr/>
                </a:tc>
                <a:tc hMerge="1">
                  <a:txBody>
                    <a:bodyPr/>
                    <a:lstStyle/>
                    <a:p>
                      <a:endParaRPr lang="en-US" dirty="0"/>
                    </a:p>
                  </a:txBody>
                  <a:tcPr/>
                </a:tc>
                <a:extLst>
                  <a:ext uri="{0D108BD9-81ED-4DB2-BD59-A6C34878D82A}">
                    <a16:rowId xmlns:a16="http://schemas.microsoft.com/office/drawing/2014/main" val="10000"/>
                  </a:ext>
                </a:extLst>
              </a:tr>
              <a:tr h="370840">
                <a:tc vMerge="1">
                  <a:txBody>
                    <a:bodyPr/>
                    <a:lstStyle/>
                    <a:p>
                      <a:endParaRPr lang="en-US" dirty="0"/>
                    </a:p>
                  </a:txBody>
                  <a:tcPr/>
                </a:tc>
                <a:tc>
                  <a:txBody>
                    <a:bodyPr/>
                    <a:lstStyle/>
                    <a:p>
                      <a:pPr algn="ctr"/>
                      <a:r>
                        <a:rPr lang="en-US" b="1" dirty="0">
                          <a:solidFill>
                            <a:schemeClr val="bg1"/>
                          </a:solidFill>
                        </a:rPr>
                        <a:t>Meters</a:t>
                      </a:r>
                    </a:p>
                  </a:txBody>
                  <a:tcPr>
                    <a:solidFill>
                      <a:schemeClr val="accent1"/>
                    </a:solidFill>
                  </a:tcPr>
                </a:tc>
                <a:tc>
                  <a:txBody>
                    <a:bodyPr/>
                    <a:lstStyle/>
                    <a:p>
                      <a:pPr algn="ctr"/>
                      <a:r>
                        <a:rPr lang="en-US" b="1" dirty="0">
                          <a:solidFill>
                            <a:schemeClr val="bg1"/>
                          </a:solidFill>
                        </a:rPr>
                        <a:t>Feet (approx.)</a:t>
                      </a:r>
                    </a:p>
                  </a:txBody>
                  <a:tcPr>
                    <a:solidFill>
                      <a:schemeClr val="accent1"/>
                    </a:solidFill>
                  </a:tcPr>
                </a:tc>
                <a:extLst>
                  <a:ext uri="{0D108BD9-81ED-4DB2-BD59-A6C34878D82A}">
                    <a16:rowId xmlns:a16="http://schemas.microsoft.com/office/drawing/2014/main" val="10001"/>
                  </a:ext>
                </a:extLst>
              </a:tr>
              <a:tr h="370840">
                <a:tc>
                  <a:txBody>
                    <a:bodyPr/>
                    <a:lstStyle/>
                    <a:p>
                      <a:pPr algn="ctr"/>
                      <a:r>
                        <a:rPr lang="en-US" b="1" dirty="0"/>
                        <a:t>1:18, 056</a:t>
                      </a:r>
                    </a:p>
                  </a:txBody>
                  <a:tcPr/>
                </a:tc>
                <a:tc>
                  <a:txBody>
                    <a:bodyPr/>
                    <a:lstStyle/>
                    <a:p>
                      <a:pPr algn="ctr"/>
                      <a:r>
                        <a:rPr lang="en-US" b="1" dirty="0"/>
                        <a:t>9</a:t>
                      </a:r>
                    </a:p>
                  </a:txBody>
                  <a:tcPr/>
                </a:tc>
                <a:tc>
                  <a:txBody>
                    <a:bodyPr/>
                    <a:lstStyle/>
                    <a:p>
                      <a:pPr algn="ctr"/>
                      <a:r>
                        <a:rPr lang="en-US" b="1" dirty="0"/>
                        <a:t>29.5</a:t>
                      </a:r>
                    </a:p>
                  </a:txBody>
                  <a:tcPr/>
                </a:tc>
                <a:extLst>
                  <a:ext uri="{0D108BD9-81ED-4DB2-BD59-A6C34878D82A}">
                    <a16:rowId xmlns:a16="http://schemas.microsoft.com/office/drawing/2014/main" val="10002"/>
                  </a:ext>
                </a:extLst>
              </a:tr>
              <a:tr h="370840">
                <a:tc>
                  <a:txBody>
                    <a:bodyPr/>
                    <a:lstStyle/>
                    <a:p>
                      <a:pPr algn="ctr"/>
                      <a:r>
                        <a:rPr lang="en-US" b="0" dirty="0"/>
                        <a:t>1:36,112</a:t>
                      </a:r>
                    </a:p>
                  </a:txBody>
                  <a:tcPr/>
                </a:tc>
                <a:tc>
                  <a:txBody>
                    <a:bodyPr/>
                    <a:lstStyle/>
                    <a:p>
                      <a:pPr algn="ctr"/>
                      <a:r>
                        <a:rPr lang="en-US" b="0" dirty="0"/>
                        <a:t>18</a:t>
                      </a:r>
                    </a:p>
                  </a:txBody>
                  <a:tcPr/>
                </a:tc>
                <a:tc>
                  <a:txBody>
                    <a:bodyPr/>
                    <a:lstStyle/>
                    <a:p>
                      <a:pPr algn="ctr"/>
                      <a:r>
                        <a:rPr lang="en-US" b="0" dirty="0"/>
                        <a:t>59</a:t>
                      </a:r>
                    </a:p>
                  </a:txBody>
                  <a:tcPr/>
                </a:tc>
                <a:extLst>
                  <a:ext uri="{0D108BD9-81ED-4DB2-BD59-A6C34878D82A}">
                    <a16:rowId xmlns:a16="http://schemas.microsoft.com/office/drawing/2014/main" val="10003"/>
                  </a:ext>
                </a:extLst>
              </a:tr>
              <a:tr h="370840">
                <a:tc>
                  <a:txBody>
                    <a:bodyPr/>
                    <a:lstStyle/>
                    <a:p>
                      <a:pPr algn="ctr"/>
                      <a:r>
                        <a:rPr lang="en-US" dirty="0"/>
                        <a:t>1:72,224</a:t>
                      </a:r>
                    </a:p>
                  </a:txBody>
                  <a:tcPr/>
                </a:tc>
                <a:tc>
                  <a:txBody>
                    <a:bodyPr/>
                    <a:lstStyle/>
                    <a:p>
                      <a:pPr algn="ctr"/>
                      <a:r>
                        <a:rPr lang="en-US" dirty="0"/>
                        <a:t>36</a:t>
                      </a:r>
                    </a:p>
                  </a:txBody>
                  <a:tcPr/>
                </a:tc>
                <a:tc>
                  <a:txBody>
                    <a:bodyPr/>
                    <a:lstStyle/>
                    <a:p>
                      <a:pPr algn="ctr"/>
                      <a:r>
                        <a:rPr lang="en-US" dirty="0"/>
                        <a:t>118.1</a:t>
                      </a:r>
                    </a:p>
                  </a:txBody>
                  <a:tcPr/>
                </a:tc>
                <a:extLst>
                  <a:ext uri="{0D108BD9-81ED-4DB2-BD59-A6C34878D82A}">
                    <a16:rowId xmlns:a16="http://schemas.microsoft.com/office/drawing/2014/main" val="10004"/>
                  </a:ext>
                </a:extLst>
              </a:tr>
            </a:tbl>
          </a:graphicData>
        </a:graphic>
      </p:graphicFrame>
      <p:sp>
        <p:nvSpPr>
          <p:cNvPr id="6" name="Rectangle 5">
            <a:extLst>
              <a:ext uri="{FF2B5EF4-FFF2-40B4-BE49-F238E27FC236}">
                <a16:creationId xmlns:a16="http://schemas.microsoft.com/office/drawing/2014/main" id="{25A83FEA-B57B-4EA0-A8C6-8FE0FC103836}"/>
              </a:ext>
            </a:extLst>
          </p:cNvPr>
          <p:cNvSpPr>
            <a:spLocks noGrp="1" noChangeArrowheads="1"/>
          </p:cNvSpPr>
          <p:nvPr>
            <p:ph idx="1"/>
          </p:nvPr>
        </p:nvSpPr>
        <p:spPr>
          <a:xfrm>
            <a:off x="1943100" y="2947743"/>
            <a:ext cx="8305800" cy="3729789"/>
          </a:xfrm>
        </p:spPr>
        <p:txBody>
          <a:bodyPr lIns="90488" tIns="44450" rIns="90488" bIns="44450">
            <a:normAutofit fontScale="47500" lnSpcReduction="20000"/>
          </a:bodyPr>
          <a:lstStyle/>
          <a:p>
            <a:pPr>
              <a:lnSpc>
                <a:spcPts val="3800"/>
              </a:lnSpc>
              <a:spcBef>
                <a:spcPts val="0"/>
              </a:spcBef>
              <a:defRPr/>
            </a:pPr>
            <a:r>
              <a:rPr lang="en-US" sz="5100" dirty="0"/>
              <a:t>Defined by the size of a feature, visible at a given scale</a:t>
            </a:r>
          </a:p>
          <a:p>
            <a:pPr>
              <a:lnSpc>
                <a:spcPts val="3800"/>
              </a:lnSpc>
              <a:spcBef>
                <a:spcPts val="0"/>
              </a:spcBef>
              <a:defRPr/>
            </a:pPr>
            <a:r>
              <a:rPr lang="en-US" sz="5100" dirty="0"/>
              <a:t>Anything smaller would not be visible on a map of the given scale</a:t>
            </a:r>
          </a:p>
          <a:p>
            <a:pPr>
              <a:lnSpc>
                <a:spcPts val="3800"/>
              </a:lnSpc>
              <a:spcBef>
                <a:spcPts val="0"/>
              </a:spcBef>
              <a:defRPr/>
            </a:pPr>
            <a:r>
              <a:rPr lang="en-US" sz="5100" dirty="0"/>
              <a:t>Critically important as MMU is:</a:t>
            </a:r>
          </a:p>
          <a:p>
            <a:pPr lvl="1">
              <a:lnSpc>
                <a:spcPts val="3800"/>
              </a:lnSpc>
              <a:spcBef>
                <a:spcPts val="0"/>
              </a:spcBef>
              <a:defRPr/>
            </a:pPr>
            <a:r>
              <a:rPr lang="en-US" sz="4100" dirty="0"/>
              <a:t>Used to determine Conceptual Feature Type</a:t>
            </a:r>
          </a:p>
          <a:p>
            <a:pPr lvl="1">
              <a:lnSpc>
                <a:spcPts val="3800"/>
              </a:lnSpc>
              <a:spcBef>
                <a:spcPts val="0"/>
              </a:spcBef>
              <a:defRPr/>
            </a:pPr>
            <a:r>
              <a:rPr lang="en-US" sz="4100" dirty="0"/>
              <a:t>Used to determine Locational Uncertainty Type</a:t>
            </a:r>
          </a:p>
          <a:p>
            <a:pPr lvl="1">
              <a:lnSpc>
                <a:spcPts val="3800"/>
              </a:lnSpc>
              <a:spcBef>
                <a:spcPts val="0"/>
              </a:spcBef>
              <a:defRPr/>
            </a:pPr>
            <a:r>
              <a:rPr lang="en-US" sz="4100" dirty="0"/>
              <a:t>Applied as a Procedural Buffer, in certain cases</a:t>
            </a:r>
            <a:endParaRPr lang="en-US"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A1923DD1-D80E-46E9-B35E-29B982AC73B4}"/>
              </a:ext>
            </a:extLst>
          </p:cNvPr>
          <p:cNvSpPr txBox="1">
            <a:spLocks noChangeArrowheads="1"/>
          </p:cNvSpPr>
          <p:nvPr/>
        </p:nvSpPr>
        <p:spPr bwMode="auto">
          <a:xfrm>
            <a:off x="1335504" y="1219201"/>
            <a:ext cx="4800600" cy="5400675"/>
          </a:xfrm>
          <a:prstGeom prst="rect">
            <a:avLst/>
          </a:prstGeom>
          <a:noFill/>
          <a:ln w="9525">
            <a:noFill/>
            <a:miter lim="800000"/>
            <a:headEnd/>
            <a:tailEnd/>
          </a:ln>
        </p:spPr>
        <p:txBody>
          <a:bodyPr lIns="90488" tIns="44450" rIns="90488" bIns="44450">
            <a:normAutofit fontScale="85000" lnSpcReduction="20000"/>
          </a:bodyPr>
          <a:lstStyle>
            <a:lvl1pPr marL="347472" indent="-342900" algn="l" defTabSz="457200" rtl="0" eaLnBrk="1" fontAlgn="base" hangingPunct="1">
              <a:spcBef>
                <a:spcPts val="800"/>
              </a:spcBef>
              <a:spcAft>
                <a:spcPts val="600"/>
              </a:spcAft>
              <a:buFont typeface="Arial" pitchFamily="34" charset="0"/>
              <a:buChar char="•"/>
              <a:defRPr sz="3600" kern="1200">
                <a:solidFill>
                  <a:srgbClr val="003366"/>
                </a:solidFill>
                <a:latin typeface="Calibri"/>
                <a:ea typeface="+mn-ea"/>
                <a:cs typeface="Calibri"/>
              </a:defRPr>
            </a:lvl1pPr>
            <a:lvl2pPr marL="742950" indent="-285750" algn="l" defTabSz="457200" rtl="0" eaLnBrk="1" fontAlgn="base" hangingPunct="1">
              <a:spcBef>
                <a:spcPct val="20000"/>
              </a:spcBef>
              <a:spcAft>
                <a:spcPct val="0"/>
              </a:spcAft>
              <a:buFont typeface="Arial" pitchFamily="34" charset="0"/>
              <a:buChar char="–"/>
              <a:defRPr sz="3200" kern="1200">
                <a:solidFill>
                  <a:srgbClr val="003366"/>
                </a:solidFill>
                <a:latin typeface="Calibri"/>
                <a:ea typeface="+mn-ea"/>
                <a:cs typeface="Calibri"/>
              </a:defRPr>
            </a:lvl2pPr>
            <a:lvl3pPr marL="1143000" indent="-228600" algn="l" defTabSz="457200" rtl="0" eaLnBrk="1" fontAlgn="base" hangingPunct="1">
              <a:spcBef>
                <a:spcPct val="20000"/>
              </a:spcBef>
              <a:spcAft>
                <a:spcPct val="0"/>
              </a:spcAft>
              <a:buFont typeface="Arial" pitchFamily="34" charset="0"/>
              <a:buChar char="•"/>
              <a:defRPr sz="2800" kern="1200">
                <a:solidFill>
                  <a:srgbClr val="003366"/>
                </a:solidFill>
                <a:latin typeface="Calibri"/>
                <a:ea typeface="+mn-ea"/>
                <a:cs typeface="Calibri"/>
              </a:defRPr>
            </a:lvl3pPr>
            <a:lvl4pPr marL="1600200" indent="-228600" algn="l" defTabSz="457200" rtl="0" eaLnBrk="1" fontAlgn="base" hangingPunct="1">
              <a:spcBef>
                <a:spcPct val="20000"/>
              </a:spcBef>
              <a:spcAft>
                <a:spcPct val="0"/>
              </a:spcAft>
              <a:buFont typeface="Arial" pitchFamily="34" charset="0"/>
              <a:buChar char="–"/>
              <a:defRPr sz="2400" kern="1200">
                <a:solidFill>
                  <a:srgbClr val="003366"/>
                </a:solidFill>
                <a:latin typeface="Calibri"/>
                <a:ea typeface="+mn-ea"/>
                <a:cs typeface="Calibri"/>
              </a:defRPr>
            </a:lvl4pPr>
            <a:lvl5pPr marL="2057400" indent="-228600" algn="l" defTabSz="457200" rtl="0" eaLnBrk="1" fontAlgn="base" hangingPunct="1">
              <a:spcBef>
                <a:spcPct val="20000"/>
              </a:spcBef>
              <a:spcAft>
                <a:spcPct val="0"/>
              </a:spcAft>
              <a:buFont typeface="Arial" pitchFamily="34" charset="0"/>
              <a:buChar char="»"/>
              <a:defRPr sz="2400" kern="1200">
                <a:solidFill>
                  <a:srgbClr val="003366"/>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dirty="0"/>
              <a:t>Reflects (Cartographic) spatial feature (point, line, polygon) that would result from mapping the underlying field data:</a:t>
            </a:r>
          </a:p>
          <a:p>
            <a:pPr marL="571500" indent="-571500">
              <a:spcBef>
                <a:spcPts val="0"/>
              </a:spcBef>
              <a:buFontTx/>
              <a:buChar char="-"/>
              <a:defRPr/>
            </a:pPr>
            <a:r>
              <a:rPr lang="en-US" dirty="0"/>
              <a:t>based on the observed feature</a:t>
            </a:r>
          </a:p>
          <a:p>
            <a:pPr marL="571500" indent="-571500">
              <a:spcBef>
                <a:spcPts val="0"/>
              </a:spcBef>
              <a:buFontTx/>
              <a:buChar char="-"/>
              <a:defRPr/>
            </a:pPr>
            <a:r>
              <a:rPr lang="en-US" dirty="0"/>
              <a:t>determined by comparing the size of the observed area with the minimum mapping unit (</a:t>
            </a:r>
            <a:r>
              <a:rPr lang="en-US" dirty="0" err="1"/>
              <a:t>mmu</a:t>
            </a:r>
            <a:r>
              <a:rPr lang="en-US" dirty="0"/>
              <a:t>) for the scale map used.</a:t>
            </a:r>
          </a:p>
        </p:txBody>
      </p:sp>
      <p:pic>
        <p:nvPicPr>
          <p:cNvPr id="133124" name="Picture 3">
            <a:extLst>
              <a:ext uri="{FF2B5EF4-FFF2-40B4-BE49-F238E27FC236}">
                <a16:creationId xmlns:a16="http://schemas.microsoft.com/office/drawing/2014/main" id="{81D52442-55D5-4DF1-B531-266E08EC7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5426" y="1676400"/>
            <a:ext cx="4016375" cy="381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AD5DCBC1-221F-4C28-A13A-96617204128A}"/>
              </a:ext>
            </a:extLst>
          </p:cNvPr>
          <p:cNvSpPr/>
          <p:nvPr/>
        </p:nvSpPr>
        <p:spPr>
          <a:xfrm>
            <a:off x="6629400" y="2460625"/>
            <a:ext cx="2590800" cy="304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Rectangle 3">
            <a:extLst>
              <a:ext uri="{FF2B5EF4-FFF2-40B4-BE49-F238E27FC236}">
                <a16:creationId xmlns:a16="http://schemas.microsoft.com/office/drawing/2014/main" id="{289AF200-92D3-40CF-A23D-D926E2C1A85C}"/>
              </a:ext>
            </a:extLst>
          </p:cNvPr>
          <p:cNvSpPr>
            <a:spLocks noGrp="1" noChangeArrowheads="1"/>
          </p:cNvSpPr>
          <p:nvPr>
            <p:ph type="title"/>
          </p:nvPr>
        </p:nvSpPr>
        <p:spPr>
          <a:xfrm>
            <a:off x="1981200" y="152400"/>
            <a:ext cx="8229600" cy="914400"/>
          </a:xfrm>
        </p:spPr>
        <p:txBody>
          <a:bodyPr lIns="90488" tIns="44450" rIns="90488" bIns="44450"/>
          <a:lstStyle/>
          <a:p>
            <a:pPr algn="ctr" eaLnBrk="1" hangingPunct="1">
              <a:defRPr/>
            </a:pPr>
            <a:r>
              <a:rPr lang="en-US" dirty="0">
                <a:solidFill>
                  <a:srgbClr val="003D80"/>
                </a:solidFill>
                <a:effectLst/>
              </a:rPr>
              <a:t> Conceptual Feature Type</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C9E14E61-1C92-4C14-9EEF-031376AA36A0}"/>
              </a:ext>
            </a:extLst>
          </p:cNvPr>
          <p:cNvSpPr>
            <a:spLocks noGrp="1" noChangeArrowheads="1"/>
          </p:cNvSpPr>
          <p:nvPr>
            <p:ph type="title"/>
          </p:nvPr>
        </p:nvSpPr>
        <p:spPr>
          <a:xfrm>
            <a:off x="1981200" y="152400"/>
            <a:ext cx="8229600" cy="914400"/>
          </a:xfrm>
        </p:spPr>
        <p:txBody>
          <a:bodyPr lIns="90488" tIns="44450" rIns="90488" bIns="44450"/>
          <a:lstStyle/>
          <a:p>
            <a:pPr algn="ctr" eaLnBrk="1" hangingPunct="1">
              <a:defRPr/>
            </a:pPr>
            <a:r>
              <a:rPr lang="en-US" dirty="0">
                <a:solidFill>
                  <a:srgbClr val="003D80"/>
                </a:solidFill>
                <a:effectLst/>
              </a:rPr>
              <a:t> Conceptual Feature Type</a:t>
            </a:r>
          </a:p>
        </p:txBody>
      </p:sp>
      <p:sp>
        <p:nvSpPr>
          <p:cNvPr id="7" name="Rectangle 4">
            <a:extLst>
              <a:ext uri="{FF2B5EF4-FFF2-40B4-BE49-F238E27FC236}">
                <a16:creationId xmlns:a16="http://schemas.microsoft.com/office/drawing/2014/main" id="{7492C9B0-A2A9-48C7-87A9-B7550A0AEBEA}"/>
              </a:ext>
            </a:extLst>
          </p:cNvPr>
          <p:cNvSpPr txBox="1">
            <a:spLocks noChangeArrowheads="1"/>
          </p:cNvSpPr>
          <p:nvPr/>
        </p:nvSpPr>
        <p:spPr bwMode="auto">
          <a:xfrm>
            <a:off x="6629400" y="1512888"/>
            <a:ext cx="3962400" cy="4343400"/>
          </a:xfrm>
          <a:prstGeom prst="rect">
            <a:avLst/>
          </a:prstGeom>
          <a:noFill/>
          <a:ln w="9525">
            <a:noFill/>
            <a:miter lim="800000"/>
            <a:headEnd/>
            <a:tailEnd/>
          </a:ln>
        </p:spPr>
        <p:txBody>
          <a:bodyPr lIns="90488" tIns="44450" rIns="90488" bIns="44450">
            <a:normAutofit fontScale="92500" lnSpcReduction="10000"/>
          </a:bodyPr>
          <a:lstStyle>
            <a:lvl1pPr marL="347472" indent="-342900" algn="l" defTabSz="457200" rtl="0" eaLnBrk="1" fontAlgn="base" hangingPunct="1">
              <a:spcBef>
                <a:spcPts val="800"/>
              </a:spcBef>
              <a:spcAft>
                <a:spcPts val="600"/>
              </a:spcAft>
              <a:buFont typeface="Arial" pitchFamily="34" charset="0"/>
              <a:buChar char="•"/>
              <a:defRPr sz="3600" kern="1200">
                <a:solidFill>
                  <a:srgbClr val="003366"/>
                </a:solidFill>
                <a:latin typeface="Calibri"/>
                <a:ea typeface="+mn-ea"/>
                <a:cs typeface="Calibri"/>
              </a:defRPr>
            </a:lvl1pPr>
            <a:lvl2pPr marL="742950" indent="-285750" algn="l" defTabSz="457200" rtl="0" eaLnBrk="1" fontAlgn="base" hangingPunct="1">
              <a:spcBef>
                <a:spcPct val="20000"/>
              </a:spcBef>
              <a:spcAft>
                <a:spcPct val="0"/>
              </a:spcAft>
              <a:buFont typeface="Arial" pitchFamily="34" charset="0"/>
              <a:buChar char="–"/>
              <a:defRPr sz="3200" kern="1200">
                <a:solidFill>
                  <a:srgbClr val="003366"/>
                </a:solidFill>
                <a:latin typeface="Calibri"/>
                <a:ea typeface="+mn-ea"/>
                <a:cs typeface="Calibri"/>
              </a:defRPr>
            </a:lvl2pPr>
            <a:lvl3pPr marL="1143000" indent="-228600" algn="l" defTabSz="457200" rtl="0" eaLnBrk="1" fontAlgn="base" hangingPunct="1">
              <a:spcBef>
                <a:spcPct val="20000"/>
              </a:spcBef>
              <a:spcAft>
                <a:spcPct val="0"/>
              </a:spcAft>
              <a:buFont typeface="Arial" pitchFamily="34" charset="0"/>
              <a:buChar char="•"/>
              <a:defRPr sz="2800" kern="1200">
                <a:solidFill>
                  <a:srgbClr val="003366"/>
                </a:solidFill>
                <a:latin typeface="Calibri"/>
                <a:ea typeface="+mn-ea"/>
                <a:cs typeface="Calibri"/>
              </a:defRPr>
            </a:lvl3pPr>
            <a:lvl4pPr marL="1600200" indent="-228600" algn="l" defTabSz="457200" rtl="0" eaLnBrk="1" fontAlgn="base" hangingPunct="1">
              <a:spcBef>
                <a:spcPct val="20000"/>
              </a:spcBef>
              <a:spcAft>
                <a:spcPct val="0"/>
              </a:spcAft>
              <a:buFont typeface="Arial" pitchFamily="34" charset="0"/>
              <a:buChar char="–"/>
              <a:defRPr sz="2400" kern="1200">
                <a:solidFill>
                  <a:srgbClr val="003366"/>
                </a:solidFill>
                <a:latin typeface="Calibri"/>
                <a:ea typeface="+mn-ea"/>
                <a:cs typeface="Calibri"/>
              </a:defRPr>
            </a:lvl4pPr>
            <a:lvl5pPr marL="2057400" indent="-228600" algn="l" defTabSz="457200" rtl="0" eaLnBrk="1" fontAlgn="base" hangingPunct="1">
              <a:spcBef>
                <a:spcPct val="20000"/>
              </a:spcBef>
              <a:spcAft>
                <a:spcPct val="0"/>
              </a:spcAft>
              <a:buFont typeface="Arial" pitchFamily="34" charset="0"/>
              <a:buChar char="»"/>
              <a:defRPr sz="2400" kern="1200">
                <a:solidFill>
                  <a:srgbClr val="003366"/>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2800" dirty="0"/>
              <a:t>Compare the observed area of the element with the minimum mapping unit (</a:t>
            </a:r>
            <a:r>
              <a:rPr lang="en-US" sz="2800" dirty="0" err="1"/>
              <a:t>mmu</a:t>
            </a:r>
            <a:r>
              <a:rPr lang="en-US" sz="2800" dirty="0"/>
              <a:t> – 9 m by default) for the scale map used.</a:t>
            </a:r>
          </a:p>
          <a:p>
            <a:pPr marL="347663" indent="-347663">
              <a:spcBef>
                <a:spcPts val="0"/>
              </a:spcBef>
              <a:defRPr/>
            </a:pPr>
            <a:r>
              <a:rPr lang="en-US" sz="2800" dirty="0"/>
              <a:t>Small area: &lt; </a:t>
            </a:r>
            <a:r>
              <a:rPr lang="en-US" sz="2800" dirty="0" err="1"/>
              <a:t>mmu</a:t>
            </a:r>
            <a:r>
              <a:rPr lang="en-US" sz="2800" dirty="0"/>
              <a:t> in any direction</a:t>
            </a:r>
          </a:p>
          <a:p>
            <a:pPr marL="347663" indent="-347663">
              <a:spcBef>
                <a:spcPts val="0"/>
              </a:spcBef>
              <a:defRPr/>
            </a:pPr>
            <a:r>
              <a:rPr lang="en-US" sz="2800" dirty="0"/>
              <a:t>Linear area: &lt; </a:t>
            </a:r>
            <a:r>
              <a:rPr lang="en-US" sz="2800" dirty="0" err="1"/>
              <a:t>mmu</a:t>
            </a:r>
            <a:r>
              <a:rPr lang="en-US" sz="2800" dirty="0"/>
              <a:t> in a single direction</a:t>
            </a:r>
          </a:p>
          <a:p>
            <a:pPr marL="347663" indent="-347663">
              <a:spcBef>
                <a:spcPts val="0"/>
              </a:spcBef>
              <a:defRPr/>
            </a:pPr>
            <a:r>
              <a:rPr lang="en-US" sz="2800" dirty="0"/>
              <a:t>Large area: &gt; </a:t>
            </a:r>
            <a:r>
              <a:rPr lang="en-US" sz="2800" dirty="0" err="1"/>
              <a:t>mmu</a:t>
            </a:r>
            <a:r>
              <a:rPr lang="en-US" sz="2800" dirty="0"/>
              <a:t> in each direction</a:t>
            </a:r>
          </a:p>
        </p:txBody>
      </p:sp>
      <p:pic>
        <p:nvPicPr>
          <p:cNvPr id="135172" name="Picture 2">
            <a:extLst>
              <a:ext uri="{FF2B5EF4-FFF2-40B4-BE49-F238E27FC236}">
                <a16:creationId xmlns:a16="http://schemas.microsoft.com/office/drawing/2014/main" id="{8BDA6835-63D8-40C7-9366-9896A2FB7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49149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2A2B279-E7B5-4510-A45C-64B6798CBD85}"/>
              </a:ext>
            </a:extLst>
          </p:cNvPr>
          <p:cNvSpPr>
            <a:spLocks noGrp="1" noChangeArrowheads="1"/>
          </p:cNvSpPr>
          <p:nvPr>
            <p:ph type="title"/>
          </p:nvPr>
        </p:nvSpPr>
        <p:spPr>
          <a:xfrm>
            <a:off x="1981200" y="228600"/>
            <a:ext cx="8229600" cy="717550"/>
          </a:xfrm>
        </p:spPr>
        <p:txBody>
          <a:bodyPr/>
          <a:lstStyle/>
          <a:p>
            <a:pPr algn="ctr" eaLnBrk="1" hangingPunct="1">
              <a:defRPr/>
            </a:pPr>
            <a:r>
              <a:rPr lang="en-US" dirty="0">
                <a:solidFill>
                  <a:srgbClr val="003D80"/>
                </a:solidFill>
                <a:effectLst/>
              </a:rPr>
              <a:t>Locational Uncertainty</a:t>
            </a:r>
          </a:p>
        </p:txBody>
      </p:sp>
      <p:sp>
        <p:nvSpPr>
          <p:cNvPr id="23555" name="Rectangle 3">
            <a:extLst>
              <a:ext uri="{FF2B5EF4-FFF2-40B4-BE49-F238E27FC236}">
                <a16:creationId xmlns:a16="http://schemas.microsoft.com/office/drawing/2014/main" id="{A71C7B2D-BB01-4130-BDFE-88B2A7245D38}"/>
              </a:ext>
            </a:extLst>
          </p:cNvPr>
          <p:cNvSpPr>
            <a:spLocks noGrp="1" noChangeArrowheads="1"/>
          </p:cNvSpPr>
          <p:nvPr>
            <p:ph idx="1"/>
          </p:nvPr>
        </p:nvSpPr>
        <p:spPr>
          <a:xfrm>
            <a:off x="2209800" y="1295400"/>
            <a:ext cx="8001000" cy="5334000"/>
          </a:xfrm>
        </p:spPr>
        <p:txBody>
          <a:bodyPr>
            <a:normAutofit fontScale="92500" lnSpcReduction="20000"/>
          </a:bodyPr>
          <a:lstStyle/>
          <a:p>
            <a:pPr>
              <a:lnSpc>
                <a:spcPct val="120000"/>
              </a:lnSpc>
              <a:spcBef>
                <a:spcPts val="0"/>
              </a:spcBef>
              <a:spcAft>
                <a:spcPts val="0"/>
              </a:spcAft>
              <a:defRPr/>
            </a:pPr>
            <a:r>
              <a:rPr lang="en-US" dirty="0"/>
              <a:t>Reflects uncertainty in the mapped location of an observation compared with its actual on-the-ground location</a:t>
            </a:r>
          </a:p>
          <a:p>
            <a:pPr>
              <a:lnSpc>
                <a:spcPct val="120000"/>
              </a:lnSpc>
              <a:spcBef>
                <a:spcPts val="0"/>
              </a:spcBef>
              <a:spcAft>
                <a:spcPts val="0"/>
              </a:spcAft>
              <a:defRPr/>
            </a:pPr>
            <a:r>
              <a:rPr lang="en-US" dirty="0"/>
              <a:t>Affected primarily by survey techniques and equipment, e.g.:</a:t>
            </a:r>
          </a:p>
          <a:p>
            <a:pPr lvl="1">
              <a:lnSpc>
                <a:spcPct val="120000"/>
              </a:lnSpc>
              <a:spcBef>
                <a:spcPts val="0"/>
              </a:spcBef>
              <a:defRPr/>
            </a:pPr>
            <a:r>
              <a:rPr lang="en-US" dirty="0"/>
              <a:t>GPS waypoint with Precision = 20 m</a:t>
            </a:r>
          </a:p>
          <a:p>
            <a:pPr lvl="1">
              <a:lnSpc>
                <a:spcPct val="120000"/>
              </a:lnSpc>
              <a:spcBef>
                <a:spcPts val="0"/>
              </a:spcBef>
              <a:defRPr/>
            </a:pPr>
            <a:r>
              <a:rPr lang="en-US" dirty="0"/>
              <a:t>Within quadrangle X</a:t>
            </a:r>
          </a:p>
          <a:p>
            <a:pPr lvl="1">
              <a:lnSpc>
                <a:spcPct val="120000"/>
              </a:lnSpc>
              <a:spcBef>
                <a:spcPts val="0"/>
              </a:spcBef>
              <a:defRPr/>
            </a:pPr>
            <a:r>
              <a:rPr lang="en-US" dirty="0"/>
              <a:t>On Golden Pond</a:t>
            </a:r>
          </a:p>
          <a:p>
            <a:pPr>
              <a:lnSpc>
                <a:spcPct val="120000"/>
              </a:lnSpc>
              <a:spcBef>
                <a:spcPts val="0"/>
              </a:spcBef>
              <a:spcAft>
                <a:spcPts val="0"/>
              </a:spcAft>
              <a:defRPr/>
            </a:pPr>
            <a:r>
              <a:rPr lang="en-US" dirty="0"/>
              <a:t>Source Features include locational uncertainty in mapped feature</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287BB6A6-7A3B-4B42-B09B-644792B5631D}"/>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ADF0E8D2-CA26-4E20-911D-1A3C20E0A6B0}"/>
              </a:ext>
            </a:extLst>
          </p:cNvPr>
          <p:cNvSpPr>
            <a:spLocks noGrp="1" noChangeArrowheads="1"/>
          </p:cNvSpPr>
          <p:nvPr>
            <p:ph type="title"/>
          </p:nvPr>
        </p:nvSpPr>
        <p:spPr>
          <a:xfrm>
            <a:off x="1981200" y="152400"/>
            <a:ext cx="8229600" cy="838200"/>
          </a:xfrm>
        </p:spPr>
        <p:txBody>
          <a:bodyPr lIns="90488" tIns="44450" rIns="90488" bIns="44450"/>
          <a:lstStyle/>
          <a:p>
            <a:pPr algn="ctr" eaLnBrk="1" hangingPunct="1">
              <a:defRPr/>
            </a:pPr>
            <a:r>
              <a:rPr lang="en-US" dirty="0">
                <a:solidFill>
                  <a:srgbClr val="003D80"/>
                </a:solidFill>
                <a:effectLst/>
              </a:rPr>
              <a:t>Locational Uncertainty Type</a:t>
            </a:r>
          </a:p>
        </p:txBody>
      </p:sp>
      <p:sp>
        <p:nvSpPr>
          <p:cNvPr id="24580" name="Rectangle 5">
            <a:extLst>
              <a:ext uri="{FF2B5EF4-FFF2-40B4-BE49-F238E27FC236}">
                <a16:creationId xmlns:a16="http://schemas.microsoft.com/office/drawing/2014/main" id="{AEDCC0F6-20BC-4E78-87C8-A7F230587F9A}"/>
              </a:ext>
            </a:extLst>
          </p:cNvPr>
          <p:cNvSpPr>
            <a:spLocks noGrp="1" noChangeArrowheads="1"/>
          </p:cNvSpPr>
          <p:nvPr>
            <p:ph idx="1"/>
          </p:nvPr>
        </p:nvSpPr>
        <p:spPr>
          <a:xfrm>
            <a:off x="2494548" y="1710489"/>
            <a:ext cx="8077200" cy="4191000"/>
          </a:xfrm>
        </p:spPr>
        <p:txBody>
          <a:bodyPr lIns="90488" tIns="44450" rIns="90488" bIns="44450">
            <a:normAutofit fontScale="85000" lnSpcReduction="20000"/>
          </a:bodyPr>
          <a:lstStyle/>
          <a:p>
            <a:pPr>
              <a:lnSpc>
                <a:spcPct val="120000"/>
              </a:lnSpc>
              <a:spcBef>
                <a:spcPts val="0"/>
              </a:spcBef>
              <a:spcAft>
                <a:spcPts val="0"/>
              </a:spcAft>
              <a:defRPr/>
            </a:pPr>
            <a:r>
              <a:rPr lang="en-US" dirty="0"/>
              <a:t>Four uncertainty types:</a:t>
            </a:r>
          </a:p>
          <a:p>
            <a:pPr lvl="1">
              <a:lnSpc>
                <a:spcPct val="120000"/>
              </a:lnSpc>
              <a:spcBef>
                <a:spcPts val="0"/>
              </a:spcBef>
              <a:buClr>
                <a:srgbClr val="0000CC"/>
              </a:buClr>
              <a:buFont typeface="Courier New" panose="02070309020205020404" pitchFamily="49" charset="0"/>
              <a:buChar char="o"/>
              <a:defRPr/>
            </a:pPr>
            <a:r>
              <a:rPr lang="en-US" dirty="0"/>
              <a:t>Negligible</a:t>
            </a:r>
          </a:p>
          <a:p>
            <a:pPr lvl="1">
              <a:lnSpc>
                <a:spcPct val="120000"/>
              </a:lnSpc>
              <a:spcBef>
                <a:spcPts val="0"/>
              </a:spcBef>
              <a:buClr>
                <a:srgbClr val="0000CC"/>
              </a:buClr>
              <a:buFont typeface="Courier New" panose="02070309020205020404" pitchFamily="49" charset="0"/>
              <a:buChar char="o"/>
              <a:defRPr/>
            </a:pPr>
            <a:r>
              <a:rPr lang="en-US" dirty="0"/>
              <a:t>Linear</a:t>
            </a:r>
          </a:p>
          <a:p>
            <a:pPr>
              <a:lnSpc>
                <a:spcPct val="120000"/>
              </a:lnSpc>
              <a:spcBef>
                <a:spcPts val="0"/>
              </a:spcBef>
              <a:spcAft>
                <a:spcPts val="0"/>
              </a:spcAft>
              <a:defRPr/>
            </a:pPr>
            <a:r>
              <a:rPr lang="en-US" dirty="0"/>
              <a:t>Determined by:</a:t>
            </a:r>
          </a:p>
          <a:p>
            <a:pPr lvl="1">
              <a:lnSpc>
                <a:spcPct val="120000"/>
              </a:lnSpc>
              <a:spcBef>
                <a:spcPts val="0"/>
              </a:spcBef>
              <a:defRPr/>
            </a:pPr>
            <a:r>
              <a:rPr lang="en-US" dirty="0"/>
              <a:t>Size of observed data compared with the minimum mapping unit (</a:t>
            </a:r>
            <a:r>
              <a:rPr lang="en-US" dirty="0" err="1"/>
              <a:t>mmu</a:t>
            </a:r>
            <a:r>
              <a:rPr lang="en-US" dirty="0"/>
              <a:t>), indicated as the Conceptual Feature Type</a:t>
            </a:r>
          </a:p>
          <a:p>
            <a:pPr lvl="1">
              <a:lnSpc>
                <a:spcPct val="120000"/>
              </a:lnSpc>
              <a:spcBef>
                <a:spcPts val="0"/>
              </a:spcBef>
              <a:defRPr/>
            </a:pPr>
            <a:r>
              <a:rPr lang="en-US" dirty="0"/>
              <a:t>amount</a:t>
            </a:r>
            <a:r>
              <a:rPr lang="en-US" b="1" dirty="0"/>
              <a:t> </a:t>
            </a:r>
            <a:r>
              <a:rPr lang="en-US" dirty="0"/>
              <a:t>and direction</a:t>
            </a:r>
            <a:r>
              <a:rPr lang="en-US" b="1" dirty="0"/>
              <a:t> </a:t>
            </a:r>
            <a:r>
              <a:rPr lang="en-US" dirty="0"/>
              <a:t>of uncertainty associated with the location of the observation</a:t>
            </a:r>
          </a:p>
        </p:txBody>
      </p:sp>
      <p:sp>
        <p:nvSpPr>
          <p:cNvPr id="139269" name="Rectangle 6">
            <a:extLst>
              <a:ext uri="{FF2B5EF4-FFF2-40B4-BE49-F238E27FC236}">
                <a16:creationId xmlns:a16="http://schemas.microsoft.com/office/drawing/2014/main" id="{A0E1BBE1-DCEB-4530-AA47-E3F76B6D4DD8}"/>
              </a:ext>
            </a:extLst>
          </p:cNvPr>
          <p:cNvSpPr>
            <a:spLocks noChangeArrowheads="1"/>
          </p:cNvSpPr>
          <p:nvPr/>
        </p:nvSpPr>
        <p:spPr bwMode="auto">
          <a:xfrm>
            <a:off x="5257800" y="2185989"/>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342900" indent="-342900">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1028700" indent="-57150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lvl="1" eaLnBrk="1" hangingPunct="1">
              <a:spcBef>
                <a:spcPct val="0"/>
              </a:spcBef>
              <a:buClr>
                <a:srgbClr val="0000CC"/>
              </a:buClr>
              <a:buSzPct val="75000"/>
              <a:buFont typeface="Courier New" panose="02070309020205020404" pitchFamily="49" charset="0"/>
              <a:buChar char="o"/>
            </a:pPr>
            <a:r>
              <a:rPr lang="en-US" altLang="en-US" sz="2700" dirty="0">
                <a:solidFill>
                  <a:srgbClr val="28517A"/>
                </a:solidFill>
                <a:latin typeface="Calibri" panose="020F0502020204030204" pitchFamily="34" charset="0"/>
              </a:rPr>
              <a:t>Delimited</a:t>
            </a:r>
          </a:p>
          <a:p>
            <a:pPr lvl="1" eaLnBrk="1" hangingPunct="1">
              <a:spcBef>
                <a:spcPct val="0"/>
              </a:spcBef>
              <a:buClr>
                <a:srgbClr val="0000CC"/>
              </a:buClr>
              <a:buSzPct val="75000"/>
              <a:buFont typeface="Courier New" panose="02070309020205020404" pitchFamily="49" charset="0"/>
              <a:buChar char="o"/>
            </a:pPr>
            <a:r>
              <a:rPr lang="en-US" altLang="en-US" sz="2700" dirty="0">
                <a:solidFill>
                  <a:srgbClr val="28517A"/>
                </a:solidFill>
                <a:latin typeface="Calibri" panose="020F0502020204030204" pitchFamily="34" charset="0"/>
              </a:rPr>
              <a:t>Estimated</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9EC91F8E-FCC2-4EF2-BCDC-F774E2278253}"/>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C310D022-2154-4862-9DC9-74908907A974}"/>
              </a:ext>
            </a:extLst>
          </p:cNvPr>
          <p:cNvSpPr>
            <a:spLocks noGrp="1" noChangeArrowheads="1"/>
          </p:cNvSpPr>
          <p:nvPr>
            <p:ph type="title"/>
          </p:nvPr>
        </p:nvSpPr>
        <p:spPr>
          <a:xfrm>
            <a:off x="1981200" y="152400"/>
            <a:ext cx="8229600" cy="838200"/>
          </a:xfrm>
        </p:spPr>
        <p:txBody>
          <a:bodyPr lIns="90488" tIns="44450" rIns="90488" bIns="44450"/>
          <a:lstStyle/>
          <a:p>
            <a:pPr algn="ctr" eaLnBrk="1" hangingPunct="1">
              <a:defRPr/>
            </a:pPr>
            <a:r>
              <a:rPr lang="en-US" dirty="0">
                <a:solidFill>
                  <a:srgbClr val="003D80"/>
                </a:solidFill>
                <a:effectLst/>
              </a:rPr>
              <a:t>Locational Uncertainty Type</a:t>
            </a:r>
          </a:p>
        </p:txBody>
      </p:sp>
      <p:pic>
        <p:nvPicPr>
          <p:cNvPr id="141316" name="Picture 3">
            <a:extLst>
              <a:ext uri="{FF2B5EF4-FFF2-40B4-BE49-F238E27FC236}">
                <a16:creationId xmlns:a16="http://schemas.microsoft.com/office/drawing/2014/main" id="{2EEB0718-4800-4CBA-BDA2-33388D270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676401"/>
            <a:ext cx="440055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317" name="Rectangle 7">
            <a:extLst>
              <a:ext uri="{FF2B5EF4-FFF2-40B4-BE49-F238E27FC236}">
                <a16:creationId xmlns:a16="http://schemas.microsoft.com/office/drawing/2014/main" id="{B5794937-9E8B-4FA6-8E68-8EAD3C4111E9}"/>
              </a:ext>
            </a:extLst>
          </p:cNvPr>
          <p:cNvSpPr>
            <a:spLocks noChangeArrowheads="1"/>
          </p:cNvSpPr>
          <p:nvPr/>
        </p:nvSpPr>
        <p:spPr bwMode="auto">
          <a:xfrm>
            <a:off x="3886200" y="2895600"/>
            <a:ext cx="2819400" cy="19050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141318" name="Rectangle 4">
            <a:extLst>
              <a:ext uri="{FF2B5EF4-FFF2-40B4-BE49-F238E27FC236}">
                <a16:creationId xmlns:a16="http://schemas.microsoft.com/office/drawing/2014/main" id="{EFDB13CE-4033-4237-A8F1-1C94B7429D26}"/>
              </a:ext>
            </a:extLst>
          </p:cNvPr>
          <p:cNvSpPr>
            <a:spLocks noChangeArrowheads="1"/>
          </p:cNvSpPr>
          <p:nvPr/>
        </p:nvSpPr>
        <p:spPr bwMode="auto">
          <a:xfrm>
            <a:off x="2209800" y="5943600"/>
            <a:ext cx="777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algn="ctr" eaLnBrk="1" hangingPunct="1">
              <a:spcAft>
                <a:spcPct val="0"/>
              </a:spcAft>
              <a:buFontTx/>
              <a:buNone/>
            </a:pPr>
            <a:r>
              <a:rPr lang="en-US" altLang="en-US">
                <a:solidFill>
                  <a:srgbClr val="002060"/>
                </a:solidFill>
                <a:latin typeface="Calibri" panose="020F0502020204030204" pitchFamily="34" charset="0"/>
              </a:rPr>
              <a:t>Source Feature Record</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F4F26-9E57-4718-82B8-4CBDFFA6F82B}"/>
              </a:ext>
            </a:extLst>
          </p:cNvPr>
          <p:cNvSpPr>
            <a:spLocks noGrp="1"/>
          </p:cNvSpPr>
          <p:nvPr>
            <p:ph type="title"/>
          </p:nvPr>
        </p:nvSpPr>
        <p:spPr/>
        <p:txBody>
          <a:bodyPr/>
          <a:lstStyle/>
          <a:p>
            <a:r>
              <a:rPr lang="en-US" dirty="0">
                <a:latin typeface="+mj-lt"/>
              </a:rPr>
              <a:t>Methodology for Developing Spatial Features</a:t>
            </a:r>
          </a:p>
        </p:txBody>
      </p:sp>
      <p:sp>
        <p:nvSpPr>
          <p:cNvPr id="4" name="Text Placeholder 3">
            <a:extLst>
              <a:ext uri="{FF2B5EF4-FFF2-40B4-BE49-F238E27FC236}">
                <a16:creationId xmlns:a16="http://schemas.microsoft.com/office/drawing/2014/main" id="{74AC73EE-65E0-423A-A83C-6C0C489C295D}"/>
              </a:ext>
            </a:extLst>
          </p:cNvPr>
          <p:cNvSpPr>
            <a:spLocks noGrp="1"/>
          </p:cNvSpPr>
          <p:nvPr>
            <p:ph type="body" sz="quarter" idx="11"/>
          </p:nvPr>
        </p:nvSpPr>
        <p:spPr/>
        <p:txBody>
          <a:bodyPr/>
          <a:lstStyle/>
          <a:p>
            <a:r>
              <a:rPr lang="en-US" dirty="0">
                <a:latin typeface="+mn-lt"/>
              </a:rPr>
              <a:t>Whitney Weber</a:t>
            </a:r>
          </a:p>
          <a:p>
            <a:r>
              <a:rPr lang="en-US" dirty="0">
                <a:latin typeface="+mn-lt"/>
                <a:hlinkClick r:id="rId2"/>
              </a:rPr>
              <a:t>www.NatureServe.org</a:t>
            </a:r>
            <a:endParaRPr lang="en-US" dirty="0">
              <a:latin typeface="+mn-lt"/>
            </a:endParaRPr>
          </a:p>
          <a:p>
            <a:r>
              <a:rPr lang="en-US" dirty="0">
                <a:latin typeface="+mn-lt"/>
              </a:rPr>
              <a:t>February 8, 2023</a:t>
            </a:r>
          </a:p>
        </p:txBody>
      </p:sp>
    </p:spTree>
    <p:extLst>
      <p:ext uri="{BB962C8B-B14F-4D97-AF65-F5344CB8AC3E}">
        <p14:creationId xmlns:p14="http://schemas.microsoft.com/office/powerpoint/2010/main" val="1512480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B88DE8FE-88E3-4703-B29C-4D46EA2BD6C9}"/>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3A52EBF1-2A37-470F-A97E-09DF6D9F26CC}"/>
              </a:ext>
            </a:extLst>
          </p:cNvPr>
          <p:cNvSpPr>
            <a:spLocks noGrp="1" noChangeArrowheads="1"/>
          </p:cNvSpPr>
          <p:nvPr>
            <p:ph type="title"/>
          </p:nvPr>
        </p:nvSpPr>
        <p:spPr>
          <a:xfrm>
            <a:off x="1981200" y="152400"/>
            <a:ext cx="8229600" cy="838200"/>
          </a:xfrm>
        </p:spPr>
        <p:txBody>
          <a:bodyPr lIns="90488" tIns="44450" rIns="90488" bIns="44450"/>
          <a:lstStyle/>
          <a:p>
            <a:pPr algn="ctr" eaLnBrk="1" hangingPunct="1">
              <a:defRPr/>
            </a:pPr>
            <a:r>
              <a:rPr lang="en-US" dirty="0">
                <a:solidFill>
                  <a:srgbClr val="003D80"/>
                </a:solidFill>
                <a:effectLst/>
              </a:rPr>
              <a:t>Negligible</a:t>
            </a:r>
          </a:p>
        </p:txBody>
      </p:sp>
      <p:sp>
        <p:nvSpPr>
          <p:cNvPr id="10" name="Rectangle 4">
            <a:extLst>
              <a:ext uri="{FF2B5EF4-FFF2-40B4-BE49-F238E27FC236}">
                <a16:creationId xmlns:a16="http://schemas.microsoft.com/office/drawing/2014/main" id="{6573E427-47CF-4631-B73D-B7EA481A4618}"/>
              </a:ext>
            </a:extLst>
          </p:cNvPr>
          <p:cNvSpPr txBox="1">
            <a:spLocks noChangeArrowheads="1"/>
          </p:cNvSpPr>
          <p:nvPr/>
        </p:nvSpPr>
        <p:spPr bwMode="auto">
          <a:xfrm>
            <a:off x="1676400" y="4387512"/>
            <a:ext cx="9573126" cy="2286000"/>
          </a:xfrm>
          <a:prstGeom prst="rect">
            <a:avLst/>
          </a:prstGeom>
          <a:noFill/>
          <a:ln w="9525">
            <a:noFill/>
            <a:miter lim="800000"/>
            <a:headEnd/>
            <a:tailEnd/>
          </a:ln>
        </p:spPr>
        <p:txBody>
          <a:bodyPr lIns="90488" tIns="44450" rIns="90488" bIns="44450">
            <a:noAutofit/>
          </a:bodyPr>
          <a:lstStyle>
            <a:lvl1pPr marL="347472" indent="-342900" algn="l" defTabSz="457200" rtl="0" eaLnBrk="1" fontAlgn="base" hangingPunct="1">
              <a:spcBef>
                <a:spcPts val="800"/>
              </a:spcBef>
              <a:spcAft>
                <a:spcPts val="600"/>
              </a:spcAft>
              <a:buFont typeface="Arial" pitchFamily="34" charset="0"/>
              <a:buChar char="•"/>
              <a:defRPr sz="3600" kern="1200">
                <a:solidFill>
                  <a:srgbClr val="003366"/>
                </a:solidFill>
                <a:latin typeface="Calibri"/>
                <a:ea typeface="+mn-ea"/>
                <a:cs typeface="Calibri"/>
              </a:defRPr>
            </a:lvl1pPr>
            <a:lvl2pPr marL="742950" indent="-285750" algn="l" defTabSz="457200" rtl="0" eaLnBrk="1" fontAlgn="base" hangingPunct="1">
              <a:spcBef>
                <a:spcPct val="20000"/>
              </a:spcBef>
              <a:spcAft>
                <a:spcPct val="0"/>
              </a:spcAft>
              <a:buFont typeface="Arial" pitchFamily="34" charset="0"/>
              <a:buChar char="–"/>
              <a:defRPr sz="3200" kern="1200">
                <a:solidFill>
                  <a:srgbClr val="003366"/>
                </a:solidFill>
                <a:latin typeface="Calibri"/>
                <a:ea typeface="+mn-ea"/>
                <a:cs typeface="Calibri"/>
              </a:defRPr>
            </a:lvl2pPr>
            <a:lvl3pPr marL="1143000" indent="-228600" algn="l" defTabSz="457200" rtl="0" eaLnBrk="1" fontAlgn="base" hangingPunct="1">
              <a:spcBef>
                <a:spcPct val="20000"/>
              </a:spcBef>
              <a:spcAft>
                <a:spcPct val="0"/>
              </a:spcAft>
              <a:buFont typeface="Arial" pitchFamily="34" charset="0"/>
              <a:buChar char="•"/>
              <a:defRPr sz="2800" kern="1200">
                <a:solidFill>
                  <a:srgbClr val="003366"/>
                </a:solidFill>
                <a:latin typeface="Calibri"/>
                <a:ea typeface="+mn-ea"/>
                <a:cs typeface="Calibri"/>
              </a:defRPr>
            </a:lvl3pPr>
            <a:lvl4pPr marL="1600200" indent="-228600" algn="l" defTabSz="457200" rtl="0" eaLnBrk="1" fontAlgn="base" hangingPunct="1">
              <a:spcBef>
                <a:spcPct val="20000"/>
              </a:spcBef>
              <a:spcAft>
                <a:spcPct val="0"/>
              </a:spcAft>
              <a:buFont typeface="Arial" pitchFamily="34" charset="0"/>
              <a:buChar char="–"/>
              <a:defRPr sz="2400" kern="1200">
                <a:solidFill>
                  <a:srgbClr val="003366"/>
                </a:solidFill>
                <a:latin typeface="Calibri"/>
                <a:ea typeface="+mn-ea"/>
                <a:cs typeface="Calibri"/>
              </a:defRPr>
            </a:lvl4pPr>
            <a:lvl5pPr marL="2057400" indent="-228600" algn="l" defTabSz="457200" rtl="0" eaLnBrk="1" fontAlgn="base" hangingPunct="1">
              <a:spcBef>
                <a:spcPct val="20000"/>
              </a:spcBef>
              <a:spcAft>
                <a:spcPct val="0"/>
              </a:spcAft>
              <a:buFont typeface="Arial" pitchFamily="34" charset="0"/>
              <a:buChar char="»"/>
              <a:defRPr sz="2400" kern="1200">
                <a:solidFill>
                  <a:srgbClr val="003366"/>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7663" indent="-347663">
              <a:spcBef>
                <a:spcPts val="0"/>
              </a:spcBef>
              <a:spcAft>
                <a:spcPts val="0"/>
              </a:spcAft>
              <a:defRPr/>
            </a:pPr>
            <a:r>
              <a:rPr lang="en-US" sz="2600" dirty="0"/>
              <a:t>Uncertainty:</a:t>
            </a:r>
          </a:p>
          <a:p>
            <a:pPr marL="743141" lvl="1" indent="-347663">
              <a:spcBef>
                <a:spcPts val="0"/>
              </a:spcBef>
              <a:spcAft>
                <a:spcPts val="0"/>
              </a:spcAft>
              <a:defRPr/>
            </a:pPr>
            <a:r>
              <a:rPr lang="en-US" sz="2200" dirty="0"/>
              <a:t>Locational variability that is less than or equal to ½ </a:t>
            </a:r>
            <a:r>
              <a:rPr lang="en-US" sz="2200" dirty="0" err="1"/>
              <a:t>mmu</a:t>
            </a:r>
            <a:r>
              <a:rPr lang="en-US" sz="2200" dirty="0"/>
              <a:t> (i.e. &lt;= 4.5 m)</a:t>
            </a:r>
          </a:p>
          <a:p>
            <a:pPr marL="743141" lvl="1" indent="-347663">
              <a:spcBef>
                <a:spcPts val="0"/>
              </a:spcBef>
              <a:spcAft>
                <a:spcPts val="0"/>
              </a:spcAft>
              <a:defRPr/>
            </a:pPr>
            <a:r>
              <a:rPr lang="en-US" sz="2200" dirty="0"/>
              <a:t>in any direction</a:t>
            </a:r>
          </a:p>
          <a:p>
            <a:pPr marL="347663" indent="-347663">
              <a:spcBef>
                <a:spcPts val="0"/>
              </a:spcBef>
              <a:spcAft>
                <a:spcPts val="0"/>
              </a:spcAft>
              <a:defRPr/>
            </a:pPr>
            <a:r>
              <a:rPr lang="en-US" sz="2600" dirty="0"/>
              <a:t>Criteria applied to entire feature</a:t>
            </a:r>
          </a:p>
          <a:p>
            <a:pPr marL="347663" indent="-347663">
              <a:spcBef>
                <a:spcPts val="0"/>
              </a:spcBef>
              <a:spcAft>
                <a:spcPts val="0"/>
              </a:spcAft>
              <a:defRPr/>
            </a:pPr>
            <a:r>
              <a:rPr lang="en-US" sz="2600" dirty="0"/>
              <a:t>Resulting Source Feature: Point, line, or polygon</a:t>
            </a:r>
          </a:p>
          <a:p>
            <a:pPr marL="347663" indent="-347663">
              <a:spcBef>
                <a:spcPts val="0"/>
              </a:spcBef>
              <a:spcAft>
                <a:spcPts val="0"/>
              </a:spcAft>
              <a:defRPr/>
            </a:pPr>
            <a:r>
              <a:rPr lang="en-US" sz="2600" dirty="0"/>
              <a:t>E.g. bald eagle nest recorded location with sub-meter GPS unit</a:t>
            </a:r>
          </a:p>
        </p:txBody>
      </p:sp>
      <p:graphicFrame>
        <p:nvGraphicFramePr>
          <p:cNvPr id="143365" name="Object 10">
            <a:extLst>
              <a:ext uri="{FF2B5EF4-FFF2-40B4-BE49-F238E27FC236}">
                <a16:creationId xmlns:a16="http://schemas.microsoft.com/office/drawing/2014/main" id="{BA2D4F89-9545-45C0-A181-DA4395C26CC3}"/>
              </a:ext>
            </a:extLst>
          </p:cNvPr>
          <p:cNvGraphicFramePr>
            <a:graphicFrameLocks noChangeAspect="1"/>
          </p:cNvGraphicFramePr>
          <p:nvPr/>
        </p:nvGraphicFramePr>
        <p:xfrm>
          <a:off x="2754314" y="1371600"/>
          <a:ext cx="6683375" cy="3048000"/>
        </p:xfrm>
        <a:graphic>
          <a:graphicData uri="http://schemas.openxmlformats.org/presentationml/2006/ole">
            <mc:AlternateContent xmlns:mc="http://schemas.openxmlformats.org/markup-compatibility/2006">
              <mc:Choice xmlns:v="urn:schemas-microsoft-com:vml" Requires="v">
                <p:oleObj r:id="rId3" imgW="3361432" imgH="1532747" progId="Visio.Drawing.11">
                  <p:embed/>
                </p:oleObj>
              </mc:Choice>
              <mc:Fallback>
                <p:oleObj r:id="rId3" imgW="3361432" imgH="1532747" progId="Visio.Drawing.11">
                  <p:embed/>
                  <p:pic>
                    <p:nvPicPr>
                      <p:cNvPr id="143365" name="Object 10">
                        <a:extLst>
                          <a:ext uri="{FF2B5EF4-FFF2-40B4-BE49-F238E27FC236}">
                            <a16:creationId xmlns:a16="http://schemas.microsoft.com/office/drawing/2014/main" id="{BA2D4F89-9545-45C0-A181-DA4395C26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314" y="1371600"/>
                        <a:ext cx="66833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a:extLst>
              <a:ext uri="{FF2B5EF4-FFF2-40B4-BE49-F238E27FC236}">
                <a16:creationId xmlns:a16="http://schemas.microsoft.com/office/drawing/2014/main" id="{3C88F74D-917C-4160-8C4A-6CE79D2DC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295401"/>
            <a:ext cx="7848600" cy="534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5411" name="Rectangle 2">
            <a:extLst>
              <a:ext uri="{FF2B5EF4-FFF2-40B4-BE49-F238E27FC236}">
                <a16:creationId xmlns:a16="http://schemas.microsoft.com/office/drawing/2014/main" id="{147F26E2-1F48-422B-A401-042D38175D67}"/>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B44E79F9-98D6-4A5E-8CD3-E722B89EFA65}"/>
              </a:ext>
            </a:extLst>
          </p:cNvPr>
          <p:cNvSpPr>
            <a:spLocks noGrp="1" noChangeArrowheads="1"/>
          </p:cNvSpPr>
          <p:nvPr>
            <p:ph type="title"/>
          </p:nvPr>
        </p:nvSpPr>
        <p:spPr>
          <a:xfrm>
            <a:off x="1981200" y="152400"/>
            <a:ext cx="8229600" cy="838200"/>
          </a:xfrm>
        </p:spPr>
        <p:txBody>
          <a:bodyPr lIns="90488" tIns="44450" rIns="90488" bIns="44450"/>
          <a:lstStyle/>
          <a:p>
            <a:pPr algn="ctr" eaLnBrk="1" hangingPunct="1">
              <a:defRPr/>
            </a:pPr>
            <a:r>
              <a:rPr lang="en-US" dirty="0">
                <a:solidFill>
                  <a:srgbClr val="003D80"/>
                </a:solidFill>
                <a:effectLst/>
              </a:rPr>
              <a:t>Negligible</a:t>
            </a:r>
          </a:p>
        </p:txBody>
      </p:sp>
      <p:sp>
        <p:nvSpPr>
          <p:cNvPr id="145413" name="TextBox 1">
            <a:extLst>
              <a:ext uri="{FF2B5EF4-FFF2-40B4-BE49-F238E27FC236}">
                <a16:creationId xmlns:a16="http://schemas.microsoft.com/office/drawing/2014/main" id="{63B7D740-6BA7-4BD4-A4A8-CD4F1C65D35D}"/>
              </a:ext>
            </a:extLst>
          </p:cNvPr>
          <p:cNvSpPr txBox="1">
            <a:spLocks noChangeArrowheads="1"/>
          </p:cNvSpPr>
          <p:nvPr/>
        </p:nvSpPr>
        <p:spPr bwMode="auto">
          <a:xfrm>
            <a:off x="2286000" y="1371601"/>
            <a:ext cx="59817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r>
              <a:rPr lang="en-US" altLang="en-US" sz="2400">
                <a:solidFill>
                  <a:srgbClr val="000000"/>
                </a:solidFill>
                <a:latin typeface="Calibri" panose="020F0502020204030204" pitchFamily="34" charset="0"/>
              </a:rPr>
              <a:t>Conceptual Feature Type: Point</a:t>
            </a:r>
          </a:p>
          <a:p>
            <a:pPr eaLnBrk="1" hangingPunct="1">
              <a:spcAft>
                <a:spcPct val="0"/>
              </a:spcAft>
              <a:buFontTx/>
              <a:buNone/>
            </a:pPr>
            <a:r>
              <a:rPr lang="en-US" altLang="en-US" sz="2400">
                <a:solidFill>
                  <a:srgbClr val="000000"/>
                </a:solidFill>
                <a:latin typeface="Calibri" panose="020F0502020204030204" pitchFamily="34" charset="0"/>
              </a:rPr>
              <a:t>Observation: There are 12 plants reproducing in good quality habitat within a well-protected and extensive park.  The plants are growing on the floodplain at UTM (NAD 83, Zone 18) 185087 E, 4665610 N.</a:t>
            </a:r>
            <a:r>
              <a:rPr lang="en-US" altLang="en-US" sz="2400">
                <a:solidFill>
                  <a:srgbClr val="000000"/>
                </a:solidFill>
                <a:latin typeface="Times New Roman" panose="02020603050405020304" pitchFamily="18" charset="0"/>
              </a:rPr>
              <a:t> </a:t>
            </a:r>
            <a:r>
              <a:rPr lang="en-US" altLang="en-US" sz="1200">
                <a:solidFill>
                  <a:srgbClr val="000000"/>
                </a:solidFill>
                <a:latin typeface="Calibri" panose="020F0502020204030204" pitchFamily="34" charset="0"/>
              </a:rPr>
              <a:t>(EO ID = 13065)</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77C183D1-417F-444D-9DA1-204FF9676BB1}"/>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8AE3D308-AD66-42FA-BA13-5F155624EB2F}"/>
              </a:ext>
            </a:extLst>
          </p:cNvPr>
          <p:cNvSpPr>
            <a:spLocks noGrp="1" noChangeArrowheads="1"/>
          </p:cNvSpPr>
          <p:nvPr>
            <p:ph type="title"/>
          </p:nvPr>
        </p:nvSpPr>
        <p:spPr>
          <a:xfrm>
            <a:off x="1981200" y="152400"/>
            <a:ext cx="8229600" cy="838200"/>
          </a:xfrm>
        </p:spPr>
        <p:txBody>
          <a:bodyPr lIns="90488" tIns="44450" rIns="90488" bIns="44450"/>
          <a:lstStyle/>
          <a:p>
            <a:pPr algn="ctr" eaLnBrk="1" hangingPunct="1">
              <a:defRPr/>
            </a:pPr>
            <a:r>
              <a:rPr lang="en-US" dirty="0">
                <a:solidFill>
                  <a:srgbClr val="003D80"/>
                </a:solidFill>
                <a:effectLst/>
              </a:rPr>
              <a:t>Linear</a:t>
            </a:r>
          </a:p>
        </p:txBody>
      </p:sp>
      <p:sp>
        <p:nvSpPr>
          <p:cNvPr id="6" name="Rectangle 4">
            <a:extLst>
              <a:ext uri="{FF2B5EF4-FFF2-40B4-BE49-F238E27FC236}">
                <a16:creationId xmlns:a16="http://schemas.microsoft.com/office/drawing/2014/main" id="{1C61434E-97C5-40DB-8097-5258AB4D5E58}"/>
              </a:ext>
            </a:extLst>
          </p:cNvPr>
          <p:cNvSpPr txBox="1">
            <a:spLocks noChangeArrowheads="1"/>
          </p:cNvSpPr>
          <p:nvPr/>
        </p:nvSpPr>
        <p:spPr bwMode="auto">
          <a:xfrm>
            <a:off x="525379" y="4261644"/>
            <a:ext cx="11141242" cy="2362200"/>
          </a:xfrm>
          <a:prstGeom prst="rect">
            <a:avLst/>
          </a:prstGeom>
          <a:noFill/>
          <a:ln w="9525">
            <a:noFill/>
            <a:miter lim="800000"/>
            <a:headEnd/>
            <a:tailEnd/>
          </a:ln>
        </p:spPr>
        <p:txBody>
          <a:bodyPr lIns="90488" tIns="44450" rIns="90488" bIns="44450">
            <a:noAutofit/>
          </a:bodyPr>
          <a:lstStyle>
            <a:lvl1pPr marL="347472" indent="-342900" algn="l" defTabSz="457200" rtl="0" eaLnBrk="1" fontAlgn="base" hangingPunct="1">
              <a:spcBef>
                <a:spcPts val="800"/>
              </a:spcBef>
              <a:spcAft>
                <a:spcPts val="600"/>
              </a:spcAft>
              <a:buFont typeface="Arial" pitchFamily="34" charset="0"/>
              <a:buChar char="•"/>
              <a:defRPr sz="3600" kern="1200">
                <a:solidFill>
                  <a:srgbClr val="003366"/>
                </a:solidFill>
                <a:latin typeface="Calibri"/>
                <a:ea typeface="+mn-ea"/>
                <a:cs typeface="Calibri"/>
              </a:defRPr>
            </a:lvl1pPr>
            <a:lvl2pPr marL="742950" indent="-285750" algn="l" defTabSz="457200" rtl="0" eaLnBrk="1" fontAlgn="base" hangingPunct="1">
              <a:spcBef>
                <a:spcPct val="20000"/>
              </a:spcBef>
              <a:spcAft>
                <a:spcPct val="0"/>
              </a:spcAft>
              <a:buFont typeface="Arial" pitchFamily="34" charset="0"/>
              <a:buChar char="–"/>
              <a:defRPr sz="3200" kern="1200">
                <a:solidFill>
                  <a:srgbClr val="003366"/>
                </a:solidFill>
                <a:latin typeface="Calibri"/>
                <a:ea typeface="+mn-ea"/>
                <a:cs typeface="Calibri"/>
              </a:defRPr>
            </a:lvl2pPr>
            <a:lvl3pPr marL="1143000" indent="-228600" algn="l" defTabSz="457200" rtl="0" eaLnBrk="1" fontAlgn="base" hangingPunct="1">
              <a:spcBef>
                <a:spcPct val="20000"/>
              </a:spcBef>
              <a:spcAft>
                <a:spcPct val="0"/>
              </a:spcAft>
              <a:buFont typeface="Arial" pitchFamily="34" charset="0"/>
              <a:buChar char="•"/>
              <a:defRPr sz="2800" kern="1200">
                <a:solidFill>
                  <a:srgbClr val="003366"/>
                </a:solidFill>
                <a:latin typeface="Calibri"/>
                <a:ea typeface="+mn-ea"/>
                <a:cs typeface="Calibri"/>
              </a:defRPr>
            </a:lvl3pPr>
            <a:lvl4pPr marL="1600200" indent="-228600" algn="l" defTabSz="457200" rtl="0" eaLnBrk="1" fontAlgn="base" hangingPunct="1">
              <a:spcBef>
                <a:spcPct val="20000"/>
              </a:spcBef>
              <a:spcAft>
                <a:spcPct val="0"/>
              </a:spcAft>
              <a:buFont typeface="Arial" pitchFamily="34" charset="0"/>
              <a:buChar char="–"/>
              <a:defRPr sz="2400" kern="1200">
                <a:solidFill>
                  <a:srgbClr val="003366"/>
                </a:solidFill>
                <a:latin typeface="Calibri"/>
                <a:ea typeface="+mn-ea"/>
                <a:cs typeface="Calibri"/>
              </a:defRPr>
            </a:lvl4pPr>
            <a:lvl5pPr marL="2057400" indent="-228600" algn="l" defTabSz="457200" rtl="0" eaLnBrk="1" fontAlgn="base" hangingPunct="1">
              <a:spcBef>
                <a:spcPct val="20000"/>
              </a:spcBef>
              <a:spcAft>
                <a:spcPct val="0"/>
              </a:spcAft>
              <a:buFont typeface="Arial" pitchFamily="34" charset="0"/>
              <a:buChar char="»"/>
              <a:defRPr sz="2400" kern="1200">
                <a:solidFill>
                  <a:srgbClr val="003366"/>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7663" indent="-347663">
              <a:spcBef>
                <a:spcPts val="0"/>
              </a:spcBef>
              <a:spcAft>
                <a:spcPts val="0"/>
              </a:spcAft>
              <a:defRPr/>
            </a:pPr>
            <a:r>
              <a:rPr lang="en-US" sz="2600" dirty="0"/>
              <a:t>Uncertainty:  </a:t>
            </a:r>
          </a:p>
          <a:p>
            <a:pPr marL="743141" lvl="1" indent="-347663">
              <a:spcBef>
                <a:spcPts val="0"/>
              </a:spcBef>
              <a:spcAft>
                <a:spcPts val="0"/>
              </a:spcAft>
              <a:defRPr/>
            </a:pPr>
            <a:r>
              <a:rPr lang="en-US" sz="2200" dirty="0"/>
              <a:t>Locational variability that is greater than ½ </a:t>
            </a:r>
            <a:r>
              <a:rPr lang="en-US" sz="2200" dirty="0" err="1"/>
              <a:t>mmu</a:t>
            </a:r>
            <a:endParaRPr lang="en-US" sz="2200" dirty="0"/>
          </a:p>
          <a:p>
            <a:pPr marL="743141" lvl="1" indent="-347663">
              <a:spcBef>
                <a:spcPts val="0"/>
              </a:spcBef>
              <a:spcAft>
                <a:spcPts val="0"/>
              </a:spcAft>
              <a:defRPr/>
            </a:pPr>
            <a:r>
              <a:rPr lang="en-US" sz="2200" dirty="0"/>
              <a:t>along a single axis, only</a:t>
            </a:r>
          </a:p>
          <a:p>
            <a:pPr marL="347663" indent="-347663">
              <a:spcBef>
                <a:spcPts val="0"/>
              </a:spcBef>
              <a:spcAft>
                <a:spcPts val="0"/>
              </a:spcAft>
              <a:defRPr/>
            </a:pPr>
            <a:r>
              <a:rPr lang="en-US" sz="2600" dirty="0"/>
              <a:t>Endpoints can be based on physical features and/or biologist’s determination</a:t>
            </a:r>
          </a:p>
          <a:p>
            <a:pPr marL="347663" indent="-347663">
              <a:spcBef>
                <a:spcPts val="0"/>
              </a:spcBef>
              <a:spcAft>
                <a:spcPts val="0"/>
              </a:spcAft>
              <a:defRPr/>
            </a:pPr>
            <a:r>
              <a:rPr lang="en-US" sz="2600" dirty="0"/>
              <a:t>Resulting Source Feature: Line</a:t>
            </a:r>
          </a:p>
          <a:p>
            <a:pPr marL="347663" indent="-347663">
              <a:spcBef>
                <a:spcPts val="0"/>
              </a:spcBef>
              <a:spcAft>
                <a:spcPts val="0"/>
              </a:spcAft>
              <a:defRPr/>
            </a:pPr>
            <a:r>
              <a:rPr lang="en-US" sz="2600" dirty="0"/>
              <a:t>e.g.: oysters along river bed</a:t>
            </a:r>
          </a:p>
          <a:p>
            <a:pPr marL="347663" indent="-347663">
              <a:spcBef>
                <a:spcPts val="0"/>
              </a:spcBef>
              <a:spcAft>
                <a:spcPts val="0"/>
              </a:spcAft>
              <a:defRPr/>
            </a:pPr>
            <a:endParaRPr lang="en-US" sz="2600" dirty="0"/>
          </a:p>
        </p:txBody>
      </p:sp>
      <p:graphicFrame>
        <p:nvGraphicFramePr>
          <p:cNvPr id="147461" name="Object 6">
            <a:extLst>
              <a:ext uri="{FF2B5EF4-FFF2-40B4-BE49-F238E27FC236}">
                <a16:creationId xmlns:a16="http://schemas.microsoft.com/office/drawing/2014/main" id="{2A79B206-BE17-4571-8494-A4FD6AFA7114}"/>
              </a:ext>
            </a:extLst>
          </p:cNvPr>
          <p:cNvGraphicFramePr>
            <a:graphicFrameLocks noChangeAspect="1"/>
          </p:cNvGraphicFramePr>
          <p:nvPr/>
        </p:nvGraphicFramePr>
        <p:xfrm>
          <a:off x="3306764" y="1295400"/>
          <a:ext cx="5578475" cy="3265488"/>
        </p:xfrm>
        <a:graphic>
          <a:graphicData uri="http://schemas.openxmlformats.org/presentationml/2006/ole">
            <mc:AlternateContent xmlns:mc="http://schemas.openxmlformats.org/markup-compatibility/2006">
              <mc:Choice xmlns:v="urn:schemas-microsoft-com:vml" Requires="v">
                <p:oleObj r:id="rId3" imgW="2618583" imgH="1532747" progId="Visio.Drawing.11">
                  <p:embed/>
                </p:oleObj>
              </mc:Choice>
              <mc:Fallback>
                <p:oleObj r:id="rId3" imgW="2618583" imgH="1532747" progId="Visio.Drawing.11">
                  <p:embed/>
                  <p:pic>
                    <p:nvPicPr>
                      <p:cNvPr id="147461" name="Object 6">
                        <a:extLst>
                          <a:ext uri="{FF2B5EF4-FFF2-40B4-BE49-F238E27FC236}">
                            <a16:creationId xmlns:a16="http://schemas.microsoft.com/office/drawing/2014/main" id="{2A79B206-BE17-4571-8494-A4FD6AFA7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764" y="1295400"/>
                        <a:ext cx="5578475"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6781A876-6682-4CA1-A9B3-8B47E001C7AD}"/>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9FB9FD5F-40FD-4C1B-A5FF-DDF5D3AB709C}"/>
              </a:ext>
            </a:extLst>
          </p:cNvPr>
          <p:cNvSpPr>
            <a:spLocks noGrp="1" noChangeArrowheads="1"/>
          </p:cNvSpPr>
          <p:nvPr>
            <p:ph type="title"/>
          </p:nvPr>
        </p:nvSpPr>
        <p:spPr>
          <a:xfrm>
            <a:off x="1981200" y="152400"/>
            <a:ext cx="8229600" cy="838200"/>
          </a:xfrm>
        </p:spPr>
        <p:txBody>
          <a:bodyPr lIns="90488" tIns="44450" rIns="90488" bIns="44450"/>
          <a:lstStyle/>
          <a:p>
            <a:pPr algn="ctr" eaLnBrk="1" hangingPunct="1">
              <a:defRPr/>
            </a:pPr>
            <a:r>
              <a:rPr lang="en-US" dirty="0">
                <a:solidFill>
                  <a:srgbClr val="003D80"/>
                </a:solidFill>
                <a:effectLst/>
              </a:rPr>
              <a:t>Linear</a:t>
            </a:r>
            <a:br>
              <a:rPr lang="en-US" dirty="0">
                <a:solidFill>
                  <a:srgbClr val="003D80"/>
                </a:solidFill>
                <a:effectLst/>
              </a:rPr>
            </a:br>
            <a:r>
              <a:rPr lang="en-US" sz="2400" i="1" dirty="0" err="1">
                <a:solidFill>
                  <a:srgbClr val="003D80"/>
                </a:solidFill>
                <a:effectLst/>
              </a:rPr>
              <a:t>Somatochlora</a:t>
            </a:r>
            <a:r>
              <a:rPr lang="en-US" sz="2400" i="1" dirty="0">
                <a:solidFill>
                  <a:srgbClr val="003D80"/>
                </a:solidFill>
                <a:effectLst/>
              </a:rPr>
              <a:t> </a:t>
            </a:r>
            <a:r>
              <a:rPr lang="en-US" sz="2400" i="1" dirty="0" err="1">
                <a:solidFill>
                  <a:srgbClr val="003D80"/>
                </a:solidFill>
                <a:effectLst/>
              </a:rPr>
              <a:t>linearis</a:t>
            </a:r>
            <a:r>
              <a:rPr lang="en-US" sz="2400" i="1" dirty="0">
                <a:solidFill>
                  <a:srgbClr val="003D80"/>
                </a:solidFill>
                <a:effectLst/>
              </a:rPr>
              <a:t> </a:t>
            </a:r>
            <a:r>
              <a:rPr lang="en-US" sz="2400" dirty="0">
                <a:solidFill>
                  <a:srgbClr val="003D80"/>
                </a:solidFill>
                <a:effectLst/>
              </a:rPr>
              <a:t>– Mocha Emerald Dragonfly</a:t>
            </a:r>
          </a:p>
        </p:txBody>
      </p:sp>
      <p:pic>
        <p:nvPicPr>
          <p:cNvPr id="149508" name="Picture 2">
            <a:extLst>
              <a:ext uri="{FF2B5EF4-FFF2-40B4-BE49-F238E27FC236}">
                <a16:creationId xmlns:a16="http://schemas.microsoft.com/office/drawing/2014/main" id="{951EF8A9-D01D-470F-A13E-8BD0A45C3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19200"/>
            <a:ext cx="8001000" cy="541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9509" name="TextBox 1">
            <a:extLst>
              <a:ext uri="{FF2B5EF4-FFF2-40B4-BE49-F238E27FC236}">
                <a16:creationId xmlns:a16="http://schemas.microsoft.com/office/drawing/2014/main" id="{8D5310B8-13AE-4195-A4DE-4795B23969D5}"/>
              </a:ext>
            </a:extLst>
          </p:cNvPr>
          <p:cNvSpPr txBox="1">
            <a:spLocks noChangeArrowheads="1"/>
          </p:cNvSpPr>
          <p:nvPr/>
        </p:nvSpPr>
        <p:spPr bwMode="auto">
          <a:xfrm>
            <a:off x="2224088" y="1295400"/>
            <a:ext cx="4329112"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r>
              <a:rPr lang="en-US" altLang="en-US" sz="2400">
                <a:solidFill>
                  <a:srgbClr val="000000"/>
                </a:solidFill>
                <a:latin typeface="Calibri" panose="020F0502020204030204" pitchFamily="34" charset="0"/>
              </a:rPr>
              <a:t>Conceptual Feature Type: Point</a:t>
            </a:r>
          </a:p>
          <a:p>
            <a:pPr eaLnBrk="1" hangingPunct="1">
              <a:spcAft>
                <a:spcPct val="0"/>
              </a:spcAft>
              <a:buFontTx/>
              <a:buNone/>
            </a:pPr>
            <a:r>
              <a:rPr lang="en-US" altLang="en-US" sz="2400">
                <a:solidFill>
                  <a:srgbClr val="000000"/>
                </a:solidFill>
                <a:latin typeface="Calibri" panose="020F0502020204030204" pitchFamily="34" charset="0"/>
              </a:rPr>
              <a:t>Observation: The odonates were observed in the brooks associated with the lakes. </a:t>
            </a:r>
            <a:r>
              <a:rPr lang="en-US" altLang="en-US" sz="1200">
                <a:solidFill>
                  <a:srgbClr val="000000"/>
                </a:solidFill>
                <a:latin typeface="Calibri" panose="020F0502020204030204" pitchFamily="34" charset="0"/>
              </a:rPr>
              <a:t>(EO ID 11269)</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15C1F25-FD43-4615-A228-1802493AFF89}"/>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AA5189DF-5D55-4CEF-8490-2BB2170A6C47}"/>
              </a:ext>
            </a:extLst>
          </p:cNvPr>
          <p:cNvSpPr>
            <a:spLocks noGrp="1" noChangeArrowheads="1"/>
          </p:cNvSpPr>
          <p:nvPr>
            <p:ph type="title"/>
          </p:nvPr>
        </p:nvSpPr>
        <p:spPr>
          <a:xfrm>
            <a:off x="1981200" y="152400"/>
            <a:ext cx="8229600" cy="838200"/>
          </a:xfrm>
        </p:spPr>
        <p:txBody>
          <a:bodyPr lIns="90488" tIns="44450" rIns="90488" bIns="44450"/>
          <a:lstStyle/>
          <a:p>
            <a:pPr algn="ctr" eaLnBrk="1" hangingPunct="1">
              <a:defRPr/>
            </a:pPr>
            <a:r>
              <a:rPr lang="en-US" dirty="0">
                <a:solidFill>
                  <a:srgbClr val="003D80"/>
                </a:solidFill>
                <a:effectLst/>
              </a:rPr>
              <a:t>Delimited</a:t>
            </a:r>
          </a:p>
        </p:txBody>
      </p:sp>
      <p:sp>
        <p:nvSpPr>
          <p:cNvPr id="151556" name="Rectangle 4">
            <a:extLst>
              <a:ext uri="{FF2B5EF4-FFF2-40B4-BE49-F238E27FC236}">
                <a16:creationId xmlns:a16="http://schemas.microsoft.com/office/drawing/2014/main" id="{0D8C85C0-F069-44E4-ACAD-6C4153282DED}"/>
              </a:ext>
            </a:extLst>
          </p:cNvPr>
          <p:cNvSpPr txBox="1">
            <a:spLocks noChangeArrowheads="1"/>
          </p:cNvSpPr>
          <p:nvPr/>
        </p:nvSpPr>
        <p:spPr bwMode="auto">
          <a:xfrm>
            <a:off x="1676400" y="4038600"/>
            <a:ext cx="8991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7663" indent="-347663" defTabSz="457200">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defTabSz="45720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defTabSz="4572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defTabSz="4572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defTabSz="4572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a:spcAft>
                <a:spcPts val="0"/>
              </a:spcAft>
            </a:pPr>
            <a:r>
              <a:rPr lang="en-US" altLang="en-US" sz="2600" dirty="0">
                <a:latin typeface="Calibri" panose="020F0502020204030204" pitchFamily="34" charset="0"/>
                <a:cs typeface="Calibri" panose="020F0502020204030204" pitchFamily="34" charset="0"/>
              </a:rPr>
              <a:t>Uncertainty:  </a:t>
            </a:r>
          </a:p>
          <a:p>
            <a:pPr lvl="1">
              <a:spcBef>
                <a:spcPts val="0"/>
              </a:spcBef>
            </a:pPr>
            <a:r>
              <a:rPr lang="en-US" altLang="en-US" sz="2200" dirty="0">
                <a:latin typeface="Calibri" panose="020F0502020204030204" pitchFamily="34" charset="0"/>
                <a:cs typeface="Calibri" panose="020F0502020204030204" pitchFamily="34" charset="0"/>
              </a:rPr>
              <a:t>Locational variability that is greater than ½ </a:t>
            </a:r>
            <a:r>
              <a:rPr lang="en-US" altLang="en-US" sz="2200" dirty="0" err="1">
                <a:latin typeface="Calibri" panose="020F0502020204030204" pitchFamily="34" charset="0"/>
                <a:cs typeface="Calibri" panose="020F0502020204030204" pitchFamily="34" charset="0"/>
              </a:rPr>
              <a:t>mmu</a:t>
            </a:r>
            <a:endParaRPr lang="en-US" altLang="en-US" sz="2200" dirty="0">
              <a:latin typeface="Calibri" panose="020F0502020204030204" pitchFamily="34" charset="0"/>
              <a:cs typeface="Calibri" panose="020F0502020204030204" pitchFamily="34" charset="0"/>
            </a:endParaRPr>
          </a:p>
          <a:p>
            <a:pPr lvl="1">
              <a:spcBef>
                <a:spcPts val="0"/>
              </a:spcBef>
            </a:pPr>
            <a:r>
              <a:rPr lang="en-US" altLang="en-US" sz="2200" dirty="0">
                <a:latin typeface="+mn-lt"/>
                <a:cs typeface="Calibri" panose="020F0502020204030204" pitchFamily="34" charset="0"/>
              </a:rPr>
              <a:t>in more than one direction</a:t>
            </a:r>
          </a:p>
          <a:p>
            <a:pPr lvl="1">
              <a:spcBef>
                <a:spcPts val="0"/>
              </a:spcBef>
            </a:pPr>
            <a:r>
              <a:rPr lang="en-US" altLang="en-US" sz="2200" dirty="0">
                <a:latin typeface="Calibri" panose="020F0502020204030204" pitchFamily="34" charset="0"/>
                <a:cs typeface="Calibri" panose="020F0502020204030204" pitchFamily="34" charset="0"/>
              </a:rPr>
              <a:t>Location can be delimited by a boundary</a:t>
            </a:r>
          </a:p>
          <a:p>
            <a:pPr>
              <a:spcAft>
                <a:spcPts val="0"/>
              </a:spcAft>
            </a:pPr>
            <a:r>
              <a:rPr lang="en-US" altLang="en-US" sz="2600" dirty="0">
                <a:latin typeface="Calibri" panose="020F0502020204030204" pitchFamily="34" charset="0"/>
                <a:cs typeface="Calibri" panose="020F0502020204030204" pitchFamily="34" charset="0"/>
              </a:rPr>
              <a:t>based on physical features and/or biologist’s determination</a:t>
            </a:r>
          </a:p>
          <a:p>
            <a:pPr>
              <a:spcAft>
                <a:spcPts val="0"/>
              </a:spcAft>
            </a:pPr>
            <a:r>
              <a:rPr lang="en-US" altLang="en-US" sz="2600" dirty="0">
                <a:latin typeface="Calibri" panose="020F0502020204030204" pitchFamily="34" charset="0"/>
                <a:cs typeface="Calibri" panose="020F0502020204030204" pitchFamily="34" charset="0"/>
              </a:rPr>
              <a:t>Resulting Source Feature: Polygon</a:t>
            </a:r>
          </a:p>
          <a:p>
            <a:pPr>
              <a:spcAft>
                <a:spcPts val="0"/>
              </a:spcAft>
            </a:pPr>
            <a:r>
              <a:rPr lang="en-US" altLang="en-US" sz="2600" dirty="0">
                <a:latin typeface="Calibri" panose="020F0502020204030204" pitchFamily="34" charset="0"/>
                <a:cs typeface="Calibri" panose="020F0502020204030204" pitchFamily="34" charset="0"/>
              </a:rPr>
              <a:t>E.g.: bog turtle observed somewhere within Lake Ojibwa</a:t>
            </a:r>
          </a:p>
        </p:txBody>
      </p:sp>
      <p:graphicFrame>
        <p:nvGraphicFramePr>
          <p:cNvPr id="151557" name="Object 8">
            <a:extLst>
              <a:ext uri="{FF2B5EF4-FFF2-40B4-BE49-F238E27FC236}">
                <a16:creationId xmlns:a16="http://schemas.microsoft.com/office/drawing/2014/main" id="{EAEC8853-CC18-49C8-8D0D-53F2C1246017}"/>
              </a:ext>
            </a:extLst>
          </p:cNvPr>
          <p:cNvGraphicFramePr>
            <a:graphicFrameLocks noChangeAspect="1"/>
          </p:cNvGraphicFramePr>
          <p:nvPr/>
        </p:nvGraphicFramePr>
        <p:xfrm>
          <a:off x="2901950" y="1219200"/>
          <a:ext cx="6388100" cy="2895600"/>
        </p:xfrm>
        <a:graphic>
          <a:graphicData uri="http://schemas.openxmlformats.org/presentationml/2006/ole">
            <mc:AlternateContent xmlns:mc="http://schemas.openxmlformats.org/markup-compatibility/2006">
              <mc:Choice xmlns:v="urn:schemas-microsoft-com:vml" Requires="v">
                <p:oleObj r:id="rId3" imgW="3361432" imgH="1532747" progId="Visio.Drawing.11">
                  <p:embed/>
                </p:oleObj>
              </mc:Choice>
              <mc:Fallback>
                <p:oleObj r:id="rId3" imgW="3361432" imgH="1532747" progId="Visio.Drawing.11">
                  <p:embed/>
                  <p:pic>
                    <p:nvPicPr>
                      <p:cNvPr id="151557" name="Object 8">
                        <a:extLst>
                          <a:ext uri="{FF2B5EF4-FFF2-40B4-BE49-F238E27FC236}">
                            <a16:creationId xmlns:a16="http://schemas.microsoft.com/office/drawing/2014/main" id="{EAEC8853-CC18-49C8-8D0D-53F2C1246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950" y="1219200"/>
                        <a:ext cx="63881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D5D00DAB-6ECD-4ADA-8FDC-7AD7163F1E7D}"/>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E73D530D-E7C6-4E1A-9204-8C92C5ADA52F}"/>
              </a:ext>
            </a:extLst>
          </p:cNvPr>
          <p:cNvSpPr>
            <a:spLocks noGrp="1" noChangeArrowheads="1"/>
          </p:cNvSpPr>
          <p:nvPr>
            <p:ph type="title"/>
          </p:nvPr>
        </p:nvSpPr>
        <p:spPr>
          <a:xfrm>
            <a:off x="1981200" y="152400"/>
            <a:ext cx="8229600" cy="838200"/>
          </a:xfrm>
        </p:spPr>
        <p:txBody>
          <a:bodyPr lIns="90488" tIns="44450" rIns="90488" bIns="44450"/>
          <a:lstStyle/>
          <a:p>
            <a:pPr algn="ctr" eaLnBrk="1" hangingPunct="1">
              <a:defRPr/>
            </a:pPr>
            <a:r>
              <a:rPr lang="en-US" dirty="0">
                <a:solidFill>
                  <a:srgbClr val="003D80"/>
                </a:solidFill>
                <a:effectLst/>
              </a:rPr>
              <a:t>Delimited</a:t>
            </a:r>
            <a:br>
              <a:rPr lang="en-US" dirty="0">
                <a:solidFill>
                  <a:srgbClr val="003D80"/>
                </a:solidFill>
                <a:effectLst/>
              </a:rPr>
            </a:br>
            <a:r>
              <a:rPr lang="en-US" sz="2400" dirty="0">
                <a:solidFill>
                  <a:srgbClr val="003D80"/>
                </a:solidFill>
                <a:effectLst/>
              </a:rPr>
              <a:t>Shallow Emergent Marsh</a:t>
            </a:r>
          </a:p>
        </p:txBody>
      </p:sp>
      <p:pic>
        <p:nvPicPr>
          <p:cNvPr id="153604" name="Picture 2">
            <a:extLst>
              <a:ext uri="{FF2B5EF4-FFF2-40B4-BE49-F238E27FC236}">
                <a16:creationId xmlns:a16="http://schemas.microsoft.com/office/drawing/2014/main" id="{294134BD-1CA0-4568-99CD-632C89405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212851"/>
            <a:ext cx="8086725" cy="548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05" name="TextBox 1">
            <a:extLst>
              <a:ext uri="{FF2B5EF4-FFF2-40B4-BE49-F238E27FC236}">
                <a16:creationId xmlns:a16="http://schemas.microsoft.com/office/drawing/2014/main" id="{587428DB-B903-42ED-8722-E74FE0DD512E}"/>
              </a:ext>
            </a:extLst>
          </p:cNvPr>
          <p:cNvSpPr txBox="1">
            <a:spLocks noChangeArrowheads="1"/>
          </p:cNvSpPr>
          <p:nvPr/>
        </p:nvSpPr>
        <p:spPr bwMode="auto">
          <a:xfrm>
            <a:off x="6096000" y="4691064"/>
            <a:ext cx="4495800" cy="1938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r>
              <a:rPr lang="en-US" altLang="en-US" sz="2400">
                <a:solidFill>
                  <a:srgbClr val="000000"/>
                </a:solidFill>
                <a:latin typeface="Calibri" panose="020F0502020204030204" pitchFamily="34" charset="0"/>
              </a:rPr>
              <a:t>Conceptual Feature Type: Polygon</a:t>
            </a:r>
          </a:p>
          <a:p>
            <a:pPr eaLnBrk="1" hangingPunct="1">
              <a:spcAft>
                <a:spcPct val="0"/>
              </a:spcAft>
              <a:buFontTx/>
              <a:buNone/>
            </a:pPr>
            <a:r>
              <a:rPr lang="en-US" altLang="en-US" sz="2400">
                <a:solidFill>
                  <a:srgbClr val="000000"/>
                </a:solidFill>
                <a:latin typeface="Calibri" panose="020F0502020204030204" pitchFamily="34" charset="0"/>
              </a:rPr>
              <a:t>A single patch of grass- and sedge-dominated open wetland within the floodplain of Michigan Hollow Creek.</a:t>
            </a:r>
            <a:r>
              <a:rPr lang="en-US" altLang="en-US" sz="1200">
                <a:solidFill>
                  <a:srgbClr val="000000"/>
                </a:solidFill>
                <a:latin typeface="Calibri" panose="020F0502020204030204" pitchFamily="34" charset="0"/>
              </a:rPr>
              <a:t> (EO ID 11351)</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800DBA9B-0AB6-4A1D-A9EF-439343486F8D}"/>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0E7C4755-C7FA-49FE-8C0C-727C9852AEA3}"/>
              </a:ext>
            </a:extLst>
          </p:cNvPr>
          <p:cNvSpPr>
            <a:spLocks noGrp="1" noChangeArrowheads="1"/>
          </p:cNvSpPr>
          <p:nvPr>
            <p:ph type="title"/>
          </p:nvPr>
        </p:nvSpPr>
        <p:spPr>
          <a:xfrm>
            <a:off x="1981200" y="152400"/>
            <a:ext cx="8229600" cy="838200"/>
          </a:xfrm>
        </p:spPr>
        <p:txBody>
          <a:bodyPr lIns="90488" tIns="44450" rIns="90488" bIns="44450"/>
          <a:lstStyle/>
          <a:p>
            <a:pPr algn="ctr" eaLnBrk="1" hangingPunct="1">
              <a:defRPr/>
            </a:pPr>
            <a:r>
              <a:rPr lang="en-US" dirty="0">
                <a:solidFill>
                  <a:srgbClr val="003D80"/>
                </a:solidFill>
                <a:effectLst/>
              </a:rPr>
              <a:t>Estimated</a:t>
            </a:r>
          </a:p>
        </p:txBody>
      </p:sp>
      <p:sp>
        <p:nvSpPr>
          <p:cNvPr id="155652" name="Rectangle 4">
            <a:extLst>
              <a:ext uri="{FF2B5EF4-FFF2-40B4-BE49-F238E27FC236}">
                <a16:creationId xmlns:a16="http://schemas.microsoft.com/office/drawing/2014/main" id="{F28124FB-6BCD-49B5-A98C-9FFFC41F5EC4}"/>
              </a:ext>
            </a:extLst>
          </p:cNvPr>
          <p:cNvSpPr txBox="1">
            <a:spLocks noChangeArrowheads="1"/>
          </p:cNvSpPr>
          <p:nvPr/>
        </p:nvSpPr>
        <p:spPr bwMode="auto">
          <a:xfrm>
            <a:off x="1213184" y="4122823"/>
            <a:ext cx="976563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7663" indent="-347663" defTabSz="457200">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defTabSz="45720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defTabSz="4572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defTabSz="4572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defTabSz="4572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a:spcAft>
                <a:spcPts val="0"/>
              </a:spcAft>
            </a:pPr>
            <a:r>
              <a:rPr lang="en-US" altLang="en-US" sz="2400" dirty="0">
                <a:latin typeface="Calibri" panose="020F0502020204030204" pitchFamily="34" charset="0"/>
                <a:cs typeface="Calibri" panose="020F0502020204030204" pitchFamily="34" charset="0"/>
              </a:rPr>
              <a:t>Uncertainty:  </a:t>
            </a:r>
          </a:p>
          <a:p>
            <a:pPr lvl="1">
              <a:spcBef>
                <a:spcPts val="0"/>
              </a:spcBef>
            </a:pPr>
            <a:r>
              <a:rPr lang="en-US" altLang="en-US" sz="2000" dirty="0">
                <a:latin typeface="Calibri" panose="020F0502020204030204" pitchFamily="34" charset="0"/>
                <a:cs typeface="Calibri" panose="020F0502020204030204" pitchFamily="34" charset="0"/>
              </a:rPr>
              <a:t>Locational variability that is greater than ½ </a:t>
            </a:r>
            <a:r>
              <a:rPr lang="en-US" altLang="en-US" sz="2000" dirty="0" err="1">
                <a:latin typeface="Calibri" panose="020F0502020204030204" pitchFamily="34" charset="0"/>
                <a:cs typeface="Calibri" panose="020F0502020204030204" pitchFamily="34" charset="0"/>
              </a:rPr>
              <a:t>mmu</a:t>
            </a:r>
            <a:endParaRPr lang="en-US" altLang="en-US" sz="2000" dirty="0">
              <a:latin typeface="Calibri" panose="020F0502020204030204" pitchFamily="34" charset="0"/>
              <a:cs typeface="Calibri" panose="020F0502020204030204" pitchFamily="34" charset="0"/>
            </a:endParaRPr>
          </a:p>
          <a:p>
            <a:pPr lvl="1">
              <a:spcBef>
                <a:spcPts val="0"/>
              </a:spcBef>
            </a:pPr>
            <a:r>
              <a:rPr lang="en-US" altLang="en-US" sz="2000" dirty="0">
                <a:latin typeface="Calibri" panose="020F0502020204030204" pitchFamily="34" charset="0"/>
                <a:cs typeface="Calibri" panose="020F0502020204030204" pitchFamily="34" charset="0"/>
              </a:rPr>
              <a:t>in more than one direction</a:t>
            </a:r>
          </a:p>
          <a:p>
            <a:pPr lvl="1">
              <a:spcBef>
                <a:spcPts val="0"/>
              </a:spcBef>
            </a:pPr>
            <a:r>
              <a:rPr lang="en-US" altLang="en-US" sz="2000" dirty="0">
                <a:latin typeface="Calibri" panose="020F0502020204030204" pitchFamily="34" charset="0"/>
                <a:cs typeface="Calibri" panose="020F0502020204030204" pitchFamily="34" charset="0"/>
              </a:rPr>
              <a:t>A boundary cannot be drawn</a:t>
            </a:r>
          </a:p>
          <a:p>
            <a:pPr>
              <a:spcAft>
                <a:spcPts val="0"/>
              </a:spcAft>
            </a:pPr>
            <a:r>
              <a:rPr lang="en-US" altLang="en-US" sz="2400" dirty="0">
                <a:latin typeface="Calibri" panose="020F0502020204030204" pitchFamily="34" charset="0"/>
                <a:cs typeface="Calibri" panose="020F0502020204030204" pitchFamily="34" charset="0"/>
              </a:rPr>
              <a:t>Uncertainty distance specified by biologist</a:t>
            </a:r>
          </a:p>
          <a:p>
            <a:pPr>
              <a:spcAft>
                <a:spcPts val="0"/>
              </a:spcAft>
            </a:pPr>
            <a:r>
              <a:rPr lang="en-US" altLang="en-US" sz="2400" dirty="0">
                <a:latin typeface="Calibri" panose="020F0502020204030204" pitchFamily="34" charset="0"/>
                <a:cs typeface="Calibri" panose="020F0502020204030204" pitchFamily="34" charset="0"/>
              </a:rPr>
              <a:t>Distance automatically applied to entire feature as a buffer, by application</a:t>
            </a:r>
          </a:p>
          <a:p>
            <a:pPr>
              <a:spcAft>
                <a:spcPts val="0"/>
              </a:spcAft>
            </a:pPr>
            <a:r>
              <a:rPr lang="en-US" altLang="en-US" sz="2400" dirty="0">
                <a:latin typeface="Calibri" panose="020F0502020204030204" pitchFamily="34" charset="0"/>
                <a:cs typeface="Calibri" panose="020F0502020204030204" pitchFamily="34" charset="0"/>
              </a:rPr>
              <a:t>E.g. GPS point with accuracy of 23 m</a:t>
            </a:r>
          </a:p>
        </p:txBody>
      </p:sp>
      <p:graphicFrame>
        <p:nvGraphicFramePr>
          <p:cNvPr id="155653" name="Object 6">
            <a:extLst>
              <a:ext uri="{FF2B5EF4-FFF2-40B4-BE49-F238E27FC236}">
                <a16:creationId xmlns:a16="http://schemas.microsoft.com/office/drawing/2014/main" id="{E18D515A-4B4D-42C4-A4DF-7E44632E3605}"/>
              </a:ext>
            </a:extLst>
          </p:cNvPr>
          <p:cNvGraphicFramePr>
            <a:graphicFrameLocks noChangeAspect="1"/>
          </p:cNvGraphicFramePr>
          <p:nvPr/>
        </p:nvGraphicFramePr>
        <p:xfrm>
          <a:off x="2901950" y="1219200"/>
          <a:ext cx="6388100" cy="2895600"/>
        </p:xfrm>
        <a:graphic>
          <a:graphicData uri="http://schemas.openxmlformats.org/presentationml/2006/ole">
            <mc:AlternateContent xmlns:mc="http://schemas.openxmlformats.org/markup-compatibility/2006">
              <mc:Choice xmlns:v="urn:schemas-microsoft-com:vml" Requires="v">
                <p:oleObj r:id="rId3" imgW="3361432" imgH="1532747" progId="Visio.Drawing.11">
                  <p:embed/>
                </p:oleObj>
              </mc:Choice>
              <mc:Fallback>
                <p:oleObj r:id="rId3" imgW="3361432" imgH="1532747" progId="Visio.Drawing.11">
                  <p:embed/>
                  <p:pic>
                    <p:nvPicPr>
                      <p:cNvPr id="155653" name="Object 6">
                        <a:extLst>
                          <a:ext uri="{FF2B5EF4-FFF2-40B4-BE49-F238E27FC236}">
                            <a16:creationId xmlns:a16="http://schemas.microsoft.com/office/drawing/2014/main" id="{E18D515A-4B4D-42C4-A4DF-7E44632E3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950" y="1219200"/>
                        <a:ext cx="63881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069E31CC-ABEB-44DA-ACD1-65436B1FD4D0}"/>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0AB8962E-2851-420B-8EA2-311831A05285}"/>
              </a:ext>
            </a:extLst>
          </p:cNvPr>
          <p:cNvSpPr>
            <a:spLocks noGrp="1" noChangeArrowheads="1"/>
          </p:cNvSpPr>
          <p:nvPr>
            <p:ph type="title"/>
          </p:nvPr>
        </p:nvSpPr>
        <p:spPr>
          <a:xfrm>
            <a:off x="1981200" y="152400"/>
            <a:ext cx="8229600" cy="838200"/>
          </a:xfrm>
        </p:spPr>
        <p:txBody>
          <a:bodyPr lIns="90488" tIns="44450" rIns="90488" bIns="44450"/>
          <a:lstStyle/>
          <a:p>
            <a:pPr algn="ctr" eaLnBrk="1" hangingPunct="1">
              <a:defRPr/>
            </a:pPr>
            <a:r>
              <a:rPr lang="en-US" dirty="0">
                <a:solidFill>
                  <a:srgbClr val="003D80"/>
                </a:solidFill>
                <a:effectLst/>
              </a:rPr>
              <a:t>Estimated</a:t>
            </a:r>
            <a:br>
              <a:rPr lang="en-US" dirty="0">
                <a:solidFill>
                  <a:srgbClr val="003D80"/>
                </a:solidFill>
                <a:effectLst/>
              </a:rPr>
            </a:br>
            <a:r>
              <a:rPr lang="en-US" sz="2400" i="1" dirty="0" err="1">
                <a:solidFill>
                  <a:srgbClr val="003D80"/>
                </a:solidFill>
                <a:effectLst/>
              </a:rPr>
              <a:t>Oporornis</a:t>
            </a:r>
            <a:r>
              <a:rPr lang="en-US" sz="2400" i="1" dirty="0">
                <a:solidFill>
                  <a:srgbClr val="003D80"/>
                </a:solidFill>
                <a:effectLst/>
              </a:rPr>
              <a:t> </a:t>
            </a:r>
            <a:r>
              <a:rPr lang="en-US" sz="2400" i="1" dirty="0" err="1">
                <a:solidFill>
                  <a:srgbClr val="003D80"/>
                </a:solidFill>
                <a:effectLst/>
              </a:rPr>
              <a:t>formosus</a:t>
            </a:r>
            <a:r>
              <a:rPr lang="en-US" sz="2400" dirty="0">
                <a:solidFill>
                  <a:srgbClr val="003D80"/>
                </a:solidFill>
                <a:effectLst/>
              </a:rPr>
              <a:t> – Kentucky Warbler</a:t>
            </a:r>
          </a:p>
        </p:txBody>
      </p:sp>
      <p:pic>
        <p:nvPicPr>
          <p:cNvPr id="157700" name="Picture 2">
            <a:extLst>
              <a:ext uri="{FF2B5EF4-FFF2-40B4-BE49-F238E27FC236}">
                <a16:creationId xmlns:a16="http://schemas.microsoft.com/office/drawing/2014/main" id="{88080BDE-CC20-4B6B-A4CD-42959559F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77925"/>
            <a:ext cx="7704138" cy="526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7701" name="TextBox 1">
            <a:extLst>
              <a:ext uri="{FF2B5EF4-FFF2-40B4-BE49-F238E27FC236}">
                <a16:creationId xmlns:a16="http://schemas.microsoft.com/office/drawing/2014/main" id="{9B68F833-71EC-41D9-93FC-0F5F32B2C076}"/>
              </a:ext>
            </a:extLst>
          </p:cNvPr>
          <p:cNvSpPr txBox="1">
            <a:spLocks noChangeArrowheads="1"/>
          </p:cNvSpPr>
          <p:nvPr/>
        </p:nvSpPr>
        <p:spPr bwMode="auto">
          <a:xfrm>
            <a:off x="6400800" y="4549776"/>
            <a:ext cx="42672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r>
              <a:rPr lang="en-US" altLang="en-US" sz="2400">
                <a:solidFill>
                  <a:srgbClr val="000000"/>
                </a:solidFill>
                <a:latin typeface="Calibri" panose="020F0502020204030204" pitchFamily="34" charset="0"/>
              </a:rPr>
              <a:t>Conceptual Feature Type: Point</a:t>
            </a:r>
          </a:p>
          <a:p>
            <a:pPr eaLnBrk="1" hangingPunct="1">
              <a:spcAft>
                <a:spcPct val="0"/>
              </a:spcAft>
              <a:buFontTx/>
              <a:buNone/>
            </a:pPr>
            <a:r>
              <a:rPr lang="en-US" altLang="en-US" sz="2400">
                <a:solidFill>
                  <a:srgbClr val="000000"/>
                </a:solidFill>
                <a:latin typeface="Calibri" panose="020F0502020204030204" pitchFamily="34" charset="0"/>
              </a:rPr>
              <a:t>Observation: The birds were reported near Ossining, Westchester County.</a:t>
            </a:r>
          </a:p>
          <a:p>
            <a:pPr eaLnBrk="1" hangingPunct="1">
              <a:spcAft>
                <a:spcPct val="0"/>
              </a:spcAft>
              <a:buFontTx/>
              <a:buNone/>
            </a:pPr>
            <a:r>
              <a:rPr lang="en-US" altLang="en-US" sz="2400">
                <a:solidFill>
                  <a:srgbClr val="000000"/>
                </a:solidFill>
                <a:latin typeface="Calibri" panose="020F0502020204030204" pitchFamily="34" charset="0"/>
              </a:rPr>
              <a:t>Locational Uncertainty Distance: 2400 m </a:t>
            </a:r>
            <a:r>
              <a:rPr lang="en-US" altLang="en-US" sz="1200">
                <a:solidFill>
                  <a:srgbClr val="000000"/>
                </a:solidFill>
                <a:latin typeface="Calibri" panose="020F0502020204030204" pitchFamily="34" charset="0"/>
              </a:rPr>
              <a:t>(EO ID = 10154)</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0768FD00-C118-45A8-8ED3-43F0E91F526A}"/>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2531" name="Rectangle 4">
            <a:extLst>
              <a:ext uri="{FF2B5EF4-FFF2-40B4-BE49-F238E27FC236}">
                <a16:creationId xmlns:a16="http://schemas.microsoft.com/office/drawing/2014/main" id="{D10EDE4E-D0CC-4810-A88D-28A8CE15867E}"/>
              </a:ext>
            </a:extLst>
          </p:cNvPr>
          <p:cNvSpPr>
            <a:spLocks noGrp="1" noChangeArrowheads="1"/>
          </p:cNvSpPr>
          <p:nvPr>
            <p:ph type="title"/>
          </p:nvPr>
        </p:nvSpPr>
        <p:spPr>
          <a:xfrm>
            <a:off x="1981200" y="228600"/>
            <a:ext cx="8229600" cy="717550"/>
          </a:xfrm>
        </p:spPr>
        <p:txBody>
          <a:bodyPr lIns="90488" tIns="44450" rIns="90488" bIns="44450"/>
          <a:lstStyle/>
          <a:p>
            <a:pPr algn="ctr" eaLnBrk="1" hangingPunct="1">
              <a:defRPr/>
            </a:pPr>
            <a:r>
              <a:rPr lang="en-US" dirty="0">
                <a:solidFill>
                  <a:srgbClr val="003D80"/>
                </a:solidFill>
                <a:effectLst/>
              </a:rPr>
              <a:t>Representation Accuracy</a:t>
            </a:r>
          </a:p>
        </p:txBody>
      </p:sp>
      <p:sp>
        <p:nvSpPr>
          <p:cNvPr id="159748" name="Rectangle 1">
            <a:extLst>
              <a:ext uri="{FF2B5EF4-FFF2-40B4-BE49-F238E27FC236}">
                <a16:creationId xmlns:a16="http://schemas.microsoft.com/office/drawing/2014/main" id="{5B438A13-47F9-425A-A400-C5FB78CCB4F1}"/>
              </a:ext>
            </a:extLst>
          </p:cNvPr>
          <p:cNvSpPr>
            <a:spLocks noChangeArrowheads="1"/>
          </p:cNvSpPr>
          <p:nvPr/>
        </p:nvSpPr>
        <p:spPr bwMode="auto">
          <a:xfrm>
            <a:off x="1828800" y="1295400"/>
            <a:ext cx="8534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pPr>
            <a:r>
              <a:rPr lang="en-US" altLang="en-US" sz="2800" dirty="0">
                <a:solidFill>
                  <a:srgbClr val="1F497D"/>
                </a:solidFill>
                <a:latin typeface="Calibri" panose="020F0502020204030204" pitchFamily="34" charset="0"/>
              </a:rPr>
              <a:t>Indicates the level of accuracy associated with the Source Feature</a:t>
            </a:r>
          </a:p>
          <a:p>
            <a:pPr eaLnBrk="1" hangingPunct="1">
              <a:spcAft>
                <a:spcPct val="0"/>
              </a:spcAft>
            </a:pPr>
            <a:r>
              <a:rPr lang="en-US" altLang="en-US" sz="2800" dirty="0">
                <a:solidFill>
                  <a:srgbClr val="1F497D"/>
                </a:solidFill>
                <a:latin typeface="Calibri" panose="020F0502020204030204" pitchFamily="34" charset="0"/>
              </a:rPr>
              <a:t>Varies on the basis of the area observed to be occupied by the Element (Field Observation)       , reflected by Conceptual Feature Type, relative to the area contained within the footprint       of the Source Feature </a:t>
            </a:r>
          </a:p>
          <a:p>
            <a:pPr eaLnBrk="1" hangingPunct="1">
              <a:spcAft>
                <a:spcPct val="0"/>
              </a:spcAft>
            </a:pPr>
            <a:r>
              <a:rPr lang="en-US" altLang="en-US" sz="2800" dirty="0">
                <a:solidFill>
                  <a:srgbClr val="1F497D"/>
                </a:solidFill>
                <a:latin typeface="Calibri" panose="020F0502020204030204" pitchFamily="34" charset="0"/>
              </a:rPr>
              <a:t>Differences in the two sizes reflect the locational uncertainty included in the feature’s boundary</a:t>
            </a:r>
          </a:p>
          <a:p>
            <a:pPr eaLnBrk="1" hangingPunct="1">
              <a:spcAft>
                <a:spcPct val="0"/>
              </a:spcAft>
            </a:pPr>
            <a:r>
              <a:rPr lang="en-US" altLang="en-US" sz="2800" dirty="0">
                <a:solidFill>
                  <a:srgbClr val="1F497D"/>
                </a:solidFill>
                <a:latin typeface="Calibri" panose="020F0502020204030204" pitchFamily="34" charset="0"/>
              </a:rPr>
              <a:t>RA provides a common index for consistent comparison, enabling correct analysis and interpretation</a:t>
            </a:r>
          </a:p>
          <a:p>
            <a:pPr eaLnBrk="1" hangingPunct="1">
              <a:spcAft>
                <a:spcPct val="0"/>
              </a:spcAft>
            </a:pPr>
            <a:r>
              <a:rPr lang="en-US" altLang="en-US" sz="2800" dirty="0">
                <a:solidFill>
                  <a:srgbClr val="1F497D"/>
                </a:solidFill>
                <a:latin typeface="Calibri" panose="020F0502020204030204" pitchFamily="34" charset="0"/>
              </a:rPr>
              <a:t>Values: Very High, High, Medium, Low, Very Low</a:t>
            </a:r>
          </a:p>
          <a:p>
            <a:pPr eaLnBrk="1" hangingPunct="1">
              <a:spcAft>
                <a:spcPct val="0"/>
              </a:spcAft>
            </a:pPr>
            <a:endParaRPr lang="en-US" altLang="en-US" sz="2400" dirty="0">
              <a:solidFill>
                <a:srgbClr val="1F497D"/>
              </a:solidFill>
              <a:latin typeface="Calibri" panose="020F0502020204030204" pitchFamily="34" charset="0"/>
            </a:endParaRPr>
          </a:p>
        </p:txBody>
      </p:sp>
      <p:pic>
        <p:nvPicPr>
          <p:cNvPr id="159749" name="Picture 6">
            <a:extLst>
              <a:ext uri="{FF2B5EF4-FFF2-40B4-BE49-F238E27FC236}">
                <a16:creationId xmlns:a16="http://schemas.microsoft.com/office/drawing/2014/main" id="{607EE357-93CD-4D75-9F57-72D25B5B6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674938"/>
            <a:ext cx="381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9750" name="Picture 2">
            <a:extLst>
              <a:ext uri="{FF2B5EF4-FFF2-40B4-BE49-F238E27FC236}">
                <a16:creationId xmlns:a16="http://schemas.microsoft.com/office/drawing/2014/main" id="{4C7C9D2F-4CA7-428E-A153-1118A1780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1653" y="3531268"/>
            <a:ext cx="381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A4488936-090E-4AE7-9A8D-6E5685EF985D}"/>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2531" name="Rectangle 4">
            <a:extLst>
              <a:ext uri="{FF2B5EF4-FFF2-40B4-BE49-F238E27FC236}">
                <a16:creationId xmlns:a16="http://schemas.microsoft.com/office/drawing/2014/main" id="{7649CF48-2C30-4EA7-9FA7-CE4B11966FB8}"/>
              </a:ext>
            </a:extLst>
          </p:cNvPr>
          <p:cNvSpPr>
            <a:spLocks noGrp="1" noChangeArrowheads="1"/>
          </p:cNvSpPr>
          <p:nvPr>
            <p:ph type="title"/>
          </p:nvPr>
        </p:nvSpPr>
        <p:spPr>
          <a:xfrm>
            <a:off x="1981200" y="228600"/>
            <a:ext cx="8229600" cy="717550"/>
          </a:xfrm>
        </p:spPr>
        <p:txBody>
          <a:bodyPr lIns="90488" tIns="44450" rIns="90488" bIns="44450"/>
          <a:lstStyle/>
          <a:p>
            <a:pPr algn="ctr" eaLnBrk="1" hangingPunct="1">
              <a:defRPr/>
            </a:pPr>
            <a:r>
              <a:rPr lang="en-US" dirty="0">
                <a:solidFill>
                  <a:srgbClr val="003D80"/>
                </a:solidFill>
                <a:effectLst/>
              </a:rPr>
              <a:t>Representation Accuracy</a:t>
            </a:r>
          </a:p>
        </p:txBody>
      </p:sp>
      <p:grpSp>
        <p:nvGrpSpPr>
          <p:cNvPr id="161796" name="Group 6">
            <a:extLst>
              <a:ext uri="{FF2B5EF4-FFF2-40B4-BE49-F238E27FC236}">
                <a16:creationId xmlns:a16="http://schemas.microsoft.com/office/drawing/2014/main" id="{C76D4EA7-7F79-4B02-AD5D-3365A5C6B473}"/>
              </a:ext>
            </a:extLst>
          </p:cNvPr>
          <p:cNvGrpSpPr>
            <a:grpSpLocks/>
          </p:cNvGrpSpPr>
          <p:nvPr/>
        </p:nvGrpSpPr>
        <p:grpSpPr bwMode="auto">
          <a:xfrm>
            <a:off x="1658938" y="1312864"/>
            <a:ext cx="8932862" cy="5240337"/>
            <a:chOff x="2243649" y="795704"/>
            <a:chExt cx="9331418" cy="6062296"/>
          </a:xfrm>
        </p:grpSpPr>
        <p:pic>
          <p:nvPicPr>
            <p:cNvPr id="161797" name="Picture 7">
              <a:extLst>
                <a:ext uri="{FF2B5EF4-FFF2-40B4-BE49-F238E27FC236}">
                  <a16:creationId xmlns:a16="http://schemas.microsoft.com/office/drawing/2014/main" id="{229E7071-0F29-44D5-AB96-112AA5748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649" y="795704"/>
              <a:ext cx="3363571" cy="229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1798" name="Picture 8">
              <a:extLst>
                <a:ext uri="{FF2B5EF4-FFF2-40B4-BE49-F238E27FC236}">
                  <a16:creationId xmlns:a16="http://schemas.microsoft.com/office/drawing/2014/main" id="{77555873-2A63-48C7-AE9F-8C1627766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902" y="1809676"/>
              <a:ext cx="3790636" cy="2570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1799" name="Picture 9">
              <a:extLst>
                <a:ext uri="{FF2B5EF4-FFF2-40B4-BE49-F238E27FC236}">
                  <a16:creationId xmlns:a16="http://schemas.microsoft.com/office/drawing/2014/main" id="{C408A8C8-7738-47AE-8DF3-3855529EAF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1879" y="2879608"/>
              <a:ext cx="3934851" cy="266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1800" name="Picture 10">
              <a:extLst>
                <a:ext uri="{FF2B5EF4-FFF2-40B4-BE49-F238E27FC236}">
                  <a16:creationId xmlns:a16="http://schemas.microsoft.com/office/drawing/2014/main" id="{D267DBE8-DEA4-472F-886B-729CC3928C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6070" y="4230743"/>
              <a:ext cx="3858997" cy="2627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1E75D784-D4E3-4082-B124-E17BFAFDA115}"/>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2531" name="Rectangle 4">
            <a:extLst>
              <a:ext uri="{FF2B5EF4-FFF2-40B4-BE49-F238E27FC236}">
                <a16:creationId xmlns:a16="http://schemas.microsoft.com/office/drawing/2014/main" id="{9086FD08-FCC1-47DC-960C-D8B1978D7189}"/>
              </a:ext>
            </a:extLst>
          </p:cNvPr>
          <p:cNvSpPr>
            <a:spLocks noGrp="1" noChangeArrowheads="1"/>
          </p:cNvSpPr>
          <p:nvPr>
            <p:ph type="title"/>
          </p:nvPr>
        </p:nvSpPr>
        <p:spPr>
          <a:xfrm>
            <a:off x="1981200" y="228600"/>
            <a:ext cx="8229600" cy="717550"/>
          </a:xfrm>
        </p:spPr>
        <p:txBody>
          <a:bodyPr lIns="90488" tIns="44450" rIns="90488" bIns="44450"/>
          <a:lstStyle/>
          <a:p>
            <a:pPr eaLnBrk="1" hangingPunct="1">
              <a:defRPr/>
            </a:pPr>
            <a:r>
              <a:rPr lang="en-US" sz="6000" dirty="0">
                <a:solidFill>
                  <a:srgbClr val="003D80"/>
                </a:solidFill>
                <a:effectLst/>
              </a:rPr>
              <a:t>What you will Learn</a:t>
            </a:r>
          </a:p>
        </p:txBody>
      </p:sp>
      <p:sp>
        <p:nvSpPr>
          <p:cNvPr id="106500" name="TextBox 3">
            <a:extLst>
              <a:ext uri="{FF2B5EF4-FFF2-40B4-BE49-F238E27FC236}">
                <a16:creationId xmlns:a16="http://schemas.microsoft.com/office/drawing/2014/main" id="{F145FAAF-641F-42FC-8ED8-A56C300708A4}"/>
              </a:ext>
            </a:extLst>
          </p:cNvPr>
          <p:cNvSpPr txBox="1">
            <a:spLocks noChangeArrowheads="1"/>
          </p:cNvSpPr>
          <p:nvPr/>
        </p:nvSpPr>
        <p:spPr bwMode="auto">
          <a:xfrm>
            <a:off x="1905000" y="1295401"/>
            <a:ext cx="84582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800100" indent="-34290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pPr>
            <a:r>
              <a:rPr lang="en-US" altLang="en-US" sz="2800" dirty="0">
                <a:solidFill>
                  <a:srgbClr val="000000"/>
                </a:solidFill>
                <a:latin typeface="Calibri" panose="020F0502020204030204" pitchFamily="34" charset="0"/>
              </a:rPr>
              <a:t>What is and what differentiates one from the other:</a:t>
            </a:r>
          </a:p>
          <a:p>
            <a:pPr lvl="1" eaLnBrk="1" hangingPunct="1">
              <a:spcBef>
                <a:spcPct val="0"/>
              </a:spcBef>
              <a:buFont typeface="Arial" panose="020B0604020202020204" pitchFamily="34" charset="0"/>
              <a:buChar char="•"/>
            </a:pPr>
            <a:r>
              <a:rPr lang="en-US" altLang="en-US" dirty="0">
                <a:solidFill>
                  <a:srgbClr val="000000"/>
                </a:solidFill>
                <a:latin typeface="Calibri" panose="020F0502020204030204" pitchFamily="34" charset="0"/>
              </a:rPr>
              <a:t>Observation</a:t>
            </a:r>
          </a:p>
          <a:p>
            <a:pPr lvl="1" eaLnBrk="1" hangingPunct="1">
              <a:spcBef>
                <a:spcPct val="0"/>
              </a:spcBef>
              <a:buFont typeface="Arial" panose="020B0604020202020204" pitchFamily="34" charset="0"/>
              <a:buChar char="•"/>
            </a:pPr>
            <a:r>
              <a:rPr lang="en-US" altLang="en-US" dirty="0">
                <a:solidFill>
                  <a:srgbClr val="000000"/>
                </a:solidFill>
                <a:latin typeface="Calibri" panose="020F0502020204030204" pitchFamily="34" charset="0"/>
              </a:rPr>
              <a:t>Source Feature (SF)</a:t>
            </a:r>
          </a:p>
          <a:p>
            <a:pPr lvl="1" eaLnBrk="1" hangingPunct="1">
              <a:spcBef>
                <a:spcPct val="0"/>
              </a:spcBef>
              <a:buFont typeface="Arial" panose="020B0604020202020204" pitchFamily="34" charset="0"/>
              <a:buChar char="•"/>
            </a:pPr>
            <a:r>
              <a:rPr lang="en-US" altLang="en-US" dirty="0">
                <a:solidFill>
                  <a:srgbClr val="000000"/>
                </a:solidFill>
                <a:latin typeface="Calibri" panose="020F0502020204030204" pitchFamily="34" charset="0"/>
              </a:rPr>
              <a:t>Element Occurrence (EO)</a:t>
            </a:r>
          </a:p>
          <a:p>
            <a:pPr eaLnBrk="1" hangingPunct="1">
              <a:spcAft>
                <a:spcPct val="0"/>
              </a:spcAft>
            </a:pPr>
            <a:r>
              <a:rPr lang="en-US" altLang="en-US" sz="2800" dirty="0">
                <a:solidFill>
                  <a:srgbClr val="000000"/>
                </a:solidFill>
                <a:latin typeface="Calibri" panose="020F0502020204030204" pitchFamily="34" charset="0"/>
              </a:rPr>
              <a:t>Key terms/fields used in the development of SFs &amp; EOs</a:t>
            </a:r>
          </a:p>
          <a:p>
            <a:pPr eaLnBrk="1" hangingPunct="1">
              <a:spcAft>
                <a:spcPct val="0"/>
              </a:spcAft>
            </a:pPr>
            <a:r>
              <a:rPr lang="en-US" altLang="en-US" sz="2800" dirty="0">
                <a:solidFill>
                  <a:srgbClr val="000000"/>
                </a:solidFill>
                <a:latin typeface="Calibri" panose="020F0502020204030204" pitchFamily="34" charset="0"/>
              </a:rPr>
              <a:t>How to decide when to add to an existing EO or create a new one, according to:</a:t>
            </a:r>
          </a:p>
          <a:p>
            <a:pPr lvl="1" eaLnBrk="1" hangingPunct="1">
              <a:spcBef>
                <a:spcPct val="0"/>
              </a:spcBef>
              <a:buFont typeface="Arial" panose="020B0604020202020204" pitchFamily="34" charset="0"/>
              <a:buChar char="•"/>
            </a:pPr>
            <a:r>
              <a:rPr lang="en-US" altLang="en-US" dirty="0">
                <a:solidFill>
                  <a:srgbClr val="000000"/>
                </a:solidFill>
                <a:latin typeface="Calibri" panose="020F0502020204030204" pitchFamily="34" charset="0"/>
              </a:rPr>
              <a:t>EO Specifications</a:t>
            </a:r>
          </a:p>
          <a:p>
            <a:pPr lvl="1" eaLnBrk="1" hangingPunct="1">
              <a:spcBef>
                <a:spcPct val="0"/>
              </a:spcBef>
              <a:buFont typeface="Arial" panose="020B0604020202020204" pitchFamily="34" charset="0"/>
              <a:buChar char="•"/>
            </a:pPr>
            <a:r>
              <a:rPr lang="en-US" altLang="en-US" dirty="0">
                <a:solidFill>
                  <a:srgbClr val="000000"/>
                </a:solidFill>
                <a:latin typeface="Calibri" panose="020F0502020204030204" pitchFamily="34" charset="0"/>
              </a:rPr>
              <a:t>Separation distance</a:t>
            </a:r>
          </a:p>
          <a:p>
            <a:pPr eaLnBrk="1" hangingPunct="1">
              <a:spcAft>
                <a:spcPct val="0"/>
              </a:spcAft>
            </a:pPr>
            <a:endParaRPr lang="en-US" altLang="en-US" sz="2400" dirty="0">
              <a:solidFill>
                <a:srgbClr val="000000"/>
              </a:solidFill>
              <a:latin typeface="Calibri" panose="020F0502020204030204"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1B65BD6D-B234-484A-9CB5-5B8174393D0C}"/>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2531" name="Rectangle 4">
            <a:extLst>
              <a:ext uri="{FF2B5EF4-FFF2-40B4-BE49-F238E27FC236}">
                <a16:creationId xmlns:a16="http://schemas.microsoft.com/office/drawing/2014/main" id="{1C4301F4-4471-45C8-A4E6-C74D2FAD72C0}"/>
              </a:ext>
            </a:extLst>
          </p:cNvPr>
          <p:cNvSpPr>
            <a:spLocks noGrp="1" noChangeArrowheads="1"/>
          </p:cNvSpPr>
          <p:nvPr>
            <p:ph type="title"/>
          </p:nvPr>
        </p:nvSpPr>
        <p:spPr>
          <a:xfrm>
            <a:off x="1" y="2353"/>
            <a:ext cx="12094590" cy="717550"/>
          </a:xfrm>
        </p:spPr>
        <p:txBody>
          <a:bodyPr lIns="90488" tIns="44450" rIns="90488" bIns="44450"/>
          <a:lstStyle/>
          <a:p>
            <a:pPr algn="ctr" eaLnBrk="1" hangingPunct="1">
              <a:defRPr/>
            </a:pPr>
            <a:r>
              <a:rPr lang="en-US" dirty="0">
                <a:solidFill>
                  <a:srgbClr val="003D80"/>
                </a:solidFill>
                <a:effectLst/>
              </a:rPr>
              <a:t>Representation Accuracy</a:t>
            </a:r>
            <a:br>
              <a:rPr lang="en-US" dirty="0">
                <a:solidFill>
                  <a:srgbClr val="003D80"/>
                </a:solidFill>
                <a:effectLst/>
              </a:rPr>
            </a:br>
            <a:r>
              <a:rPr lang="en-US" dirty="0">
                <a:solidFill>
                  <a:srgbClr val="003D80"/>
                </a:solidFill>
                <a:effectLst/>
              </a:rPr>
              <a:t>Dichotomous Key</a:t>
            </a:r>
          </a:p>
        </p:txBody>
      </p:sp>
      <p:pic>
        <p:nvPicPr>
          <p:cNvPr id="163844" name="Picture 2">
            <a:extLst>
              <a:ext uri="{FF2B5EF4-FFF2-40B4-BE49-F238E27FC236}">
                <a16:creationId xmlns:a16="http://schemas.microsoft.com/office/drawing/2014/main" id="{F55E0301-226A-4DEE-844F-206280C19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4" y="1484330"/>
            <a:ext cx="6315075"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17710AA2-E6CC-4175-A542-6247582C8C40}"/>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2531" name="Rectangle 4">
            <a:extLst>
              <a:ext uri="{FF2B5EF4-FFF2-40B4-BE49-F238E27FC236}">
                <a16:creationId xmlns:a16="http://schemas.microsoft.com/office/drawing/2014/main" id="{F1D607A9-C942-4F8D-961E-CF67EE739BEF}"/>
              </a:ext>
            </a:extLst>
          </p:cNvPr>
          <p:cNvSpPr>
            <a:spLocks noGrp="1" noChangeArrowheads="1"/>
          </p:cNvSpPr>
          <p:nvPr>
            <p:ph type="title"/>
          </p:nvPr>
        </p:nvSpPr>
        <p:spPr>
          <a:xfrm>
            <a:off x="1981200" y="228600"/>
            <a:ext cx="8229600" cy="717550"/>
          </a:xfrm>
        </p:spPr>
        <p:txBody>
          <a:bodyPr lIns="90488" tIns="44450" rIns="90488" bIns="44450"/>
          <a:lstStyle/>
          <a:p>
            <a:pPr algn="ctr" eaLnBrk="1" hangingPunct="1">
              <a:defRPr/>
            </a:pPr>
            <a:r>
              <a:rPr lang="en-US" dirty="0">
                <a:solidFill>
                  <a:srgbClr val="003D80"/>
                </a:solidFill>
                <a:effectLst/>
              </a:rPr>
              <a:t>Source Feature</a:t>
            </a:r>
          </a:p>
        </p:txBody>
      </p:sp>
      <p:sp>
        <p:nvSpPr>
          <p:cNvPr id="165892" name="Rectangle 1">
            <a:extLst>
              <a:ext uri="{FF2B5EF4-FFF2-40B4-BE49-F238E27FC236}">
                <a16:creationId xmlns:a16="http://schemas.microsoft.com/office/drawing/2014/main" id="{30E3E60D-1105-4E02-9504-684AE6000C87}"/>
              </a:ext>
            </a:extLst>
          </p:cNvPr>
          <p:cNvSpPr>
            <a:spLocks noChangeArrowheads="1"/>
          </p:cNvSpPr>
          <p:nvPr/>
        </p:nvSpPr>
        <p:spPr bwMode="auto">
          <a:xfrm>
            <a:off x="1828800" y="2306638"/>
            <a:ext cx="8534400"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r>
              <a:rPr lang="en-US" altLang="en-US" sz="2400" b="1">
                <a:solidFill>
                  <a:srgbClr val="1F497D"/>
                </a:solidFill>
                <a:latin typeface="Calibri" panose="020F0502020204030204" pitchFamily="34" charset="0"/>
              </a:rPr>
              <a:t>Field Observation: </a:t>
            </a:r>
          </a:p>
          <a:p>
            <a:pPr eaLnBrk="1" hangingPunct="1">
              <a:spcAft>
                <a:spcPct val="0"/>
              </a:spcAft>
              <a:buFontTx/>
              <a:buNone/>
            </a:pPr>
            <a:r>
              <a:rPr lang="en-US" altLang="en-US" sz="2400">
                <a:solidFill>
                  <a:srgbClr val="1F497D"/>
                </a:solidFill>
                <a:latin typeface="Calibri" panose="020F0502020204030204" pitchFamily="34" charset="0"/>
              </a:rPr>
              <a:t>Piping plover nest recorded using a GPS with 20 m accuracy</a:t>
            </a:r>
          </a:p>
          <a:p>
            <a:pPr>
              <a:spcBef>
                <a:spcPts val="600"/>
              </a:spcBef>
              <a:spcAft>
                <a:spcPct val="0"/>
              </a:spcAft>
              <a:buNone/>
            </a:pPr>
            <a:r>
              <a:rPr lang="en-US" altLang="en-US" sz="2400" b="1">
                <a:solidFill>
                  <a:srgbClr val="1F497D"/>
                </a:solidFill>
                <a:latin typeface="Calibri" panose="020F0502020204030204" pitchFamily="34" charset="0"/>
              </a:rPr>
              <a:t>Location Use Class:</a:t>
            </a:r>
            <a:r>
              <a:rPr lang="en-US" altLang="en-US" sz="2400">
                <a:solidFill>
                  <a:srgbClr val="1F497D"/>
                </a:solidFill>
                <a:latin typeface="Calibri" panose="020F0502020204030204" pitchFamily="34" charset="0"/>
              </a:rPr>
              <a:t> Breeding, Nonbreeding, Migratory Stopover or Undetermined</a:t>
            </a:r>
          </a:p>
          <a:p>
            <a:pPr>
              <a:spcBef>
                <a:spcPts val="600"/>
              </a:spcBef>
              <a:spcAft>
                <a:spcPct val="0"/>
              </a:spcAft>
              <a:buNone/>
            </a:pPr>
            <a:r>
              <a:rPr lang="en-US" altLang="en-US" sz="2400" b="1">
                <a:solidFill>
                  <a:srgbClr val="1F497D"/>
                </a:solidFill>
                <a:latin typeface="Calibri" panose="020F0502020204030204" pitchFamily="34" charset="0"/>
              </a:rPr>
              <a:t>Conceptual Feature Type (Observation Feature): </a:t>
            </a:r>
            <a:r>
              <a:rPr lang="en-US" altLang="en-US" sz="2400">
                <a:solidFill>
                  <a:srgbClr val="1F497D"/>
                </a:solidFill>
                <a:latin typeface="Calibri" panose="020F0502020204030204" pitchFamily="34" charset="0"/>
              </a:rPr>
              <a:t>Point</a:t>
            </a:r>
          </a:p>
          <a:p>
            <a:pPr>
              <a:spcBef>
                <a:spcPts val="600"/>
              </a:spcBef>
              <a:spcAft>
                <a:spcPct val="0"/>
              </a:spcAft>
              <a:buNone/>
            </a:pPr>
            <a:r>
              <a:rPr lang="en-US" altLang="en-US" sz="2400" b="1">
                <a:solidFill>
                  <a:srgbClr val="1F497D"/>
                </a:solidFill>
                <a:latin typeface="Calibri" panose="020F0502020204030204" pitchFamily="34" charset="0"/>
              </a:rPr>
              <a:t>Locational Uncertainty Type: </a:t>
            </a:r>
            <a:r>
              <a:rPr lang="en-US" altLang="en-US" sz="2400">
                <a:solidFill>
                  <a:srgbClr val="1F497D"/>
                </a:solidFill>
                <a:latin typeface="Calibri" panose="020F0502020204030204" pitchFamily="34" charset="0"/>
              </a:rPr>
              <a:t>Estimated</a:t>
            </a:r>
          </a:p>
          <a:p>
            <a:pPr>
              <a:spcBef>
                <a:spcPts val="600"/>
              </a:spcBef>
              <a:spcAft>
                <a:spcPct val="0"/>
              </a:spcAft>
              <a:buNone/>
            </a:pPr>
            <a:r>
              <a:rPr lang="en-US" altLang="en-US" sz="2400" b="1">
                <a:solidFill>
                  <a:srgbClr val="1F497D"/>
                </a:solidFill>
                <a:latin typeface="Calibri" panose="020F0502020204030204" pitchFamily="34" charset="0"/>
              </a:rPr>
              <a:t>Pre-Source Feature Type: </a:t>
            </a:r>
            <a:r>
              <a:rPr lang="en-US" altLang="en-US" sz="2400">
                <a:solidFill>
                  <a:srgbClr val="1F497D"/>
                </a:solidFill>
                <a:latin typeface="Calibri" panose="020F0502020204030204" pitchFamily="34" charset="0"/>
              </a:rPr>
              <a:t>Point</a:t>
            </a:r>
          </a:p>
          <a:p>
            <a:pPr>
              <a:spcBef>
                <a:spcPts val="600"/>
              </a:spcBef>
              <a:spcAft>
                <a:spcPct val="0"/>
              </a:spcAft>
              <a:buNone/>
            </a:pPr>
            <a:r>
              <a:rPr lang="en-US" altLang="en-US" sz="2400" b="1">
                <a:solidFill>
                  <a:srgbClr val="1F497D"/>
                </a:solidFill>
                <a:latin typeface="Calibri" panose="020F0502020204030204" pitchFamily="34" charset="0"/>
              </a:rPr>
              <a:t>Locational Uncertainty Distance: </a:t>
            </a:r>
            <a:r>
              <a:rPr lang="en-US" altLang="en-US" sz="2400">
                <a:solidFill>
                  <a:srgbClr val="1F497D"/>
                </a:solidFill>
                <a:latin typeface="Calibri" panose="020F0502020204030204" pitchFamily="34" charset="0"/>
              </a:rPr>
              <a:t>20 m</a:t>
            </a:r>
          </a:p>
          <a:p>
            <a:pPr>
              <a:spcBef>
                <a:spcPts val="600"/>
              </a:spcBef>
              <a:spcAft>
                <a:spcPct val="0"/>
              </a:spcAft>
              <a:buNone/>
            </a:pPr>
            <a:r>
              <a:rPr lang="en-US" altLang="en-US" sz="2400" b="1">
                <a:solidFill>
                  <a:srgbClr val="1F497D"/>
                </a:solidFill>
                <a:latin typeface="Calibri" panose="020F0502020204030204" pitchFamily="34" charset="0"/>
              </a:rPr>
              <a:t>Source Feature: </a:t>
            </a:r>
            <a:r>
              <a:rPr lang="en-US" altLang="en-US" sz="2400">
                <a:solidFill>
                  <a:srgbClr val="1F497D"/>
                </a:solidFill>
                <a:latin typeface="Calibri" panose="020F0502020204030204" pitchFamily="34" charset="0"/>
              </a:rPr>
              <a:t>Polygon</a:t>
            </a:r>
          </a:p>
          <a:p>
            <a:pPr>
              <a:spcBef>
                <a:spcPts val="600"/>
              </a:spcBef>
              <a:spcAft>
                <a:spcPct val="0"/>
              </a:spcAft>
              <a:buNone/>
            </a:pPr>
            <a:r>
              <a:rPr lang="en-US" altLang="en-US" sz="2400" b="1">
                <a:solidFill>
                  <a:srgbClr val="1F497D"/>
                </a:solidFill>
                <a:latin typeface="Calibri" panose="020F0502020204030204" pitchFamily="34" charset="0"/>
              </a:rPr>
              <a:t>Representation Accuracy</a:t>
            </a:r>
            <a:r>
              <a:rPr lang="en-US" altLang="en-US" sz="2400">
                <a:solidFill>
                  <a:srgbClr val="1F497D"/>
                </a:solidFill>
                <a:latin typeface="Calibri" panose="020F0502020204030204" pitchFamily="34" charset="0"/>
              </a:rPr>
              <a:t>: High</a:t>
            </a:r>
          </a:p>
        </p:txBody>
      </p:sp>
      <p:pic>
        <p:nvPicPr>
          <p:cNvPr id="165893" name="Picture 6">
            <a:extLst>
              <a:ext uri="{FF2B5EF4-FFF2-40B4-BE49-F238E27FC236}">
                <a16:creationId xmlns:a16="http://schemas.microsoft.com/office/drawing/2014/main" id="{43D9D155-A847-404B-A729-E6C7E1227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5063" y="3979863"/>
            <a:ext cx="381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5894" name="Group 5">
            <a:extLst>
              <a:ext uri="{FF2B5EF4-FFF2-40B4-BE49-F238E27FC236}">
                <a16:creationId xmlns:a16="http://schemas.microsoft.com/office/drawing/2014/main" id="{8791A259-5503-4B42-BC24-CC1F12F7886D}"/>
              </a:ext>
            </a:extLst>
          </p:cNvPr>
          <p:cNvGrpSpPr>
            <a:grpSpLocks/>
          </p:cNvGrpSpPr>
          <p:nvPr/>
        </p:nvGrpSpPr>
        <p:grpSpPr bwMode="auto">
          <a:xfrm>
            <a:off x="5246688" y="1219200"/>
            <a:ext cx="1700212" cy="1397000"/>
            <a:chOff x="5924910" y="1676400"/>
            <a:chExt cx="1700213" cy="1397508"/>
          </a:xfrm>
        </p:grpSpPr>
        <p:pic>
          <p:nvPicPr>
            <p:cNvPr id="165898" name="Picture 3">
              <a:extLst>
                <a:ext uri="{FF2B5EF4-FFF2-40B4-BE49-F238E27FC236}">
                  <a16:creationId xmlns:a16="http://schemas.microsoft.com/office/drawing/2014/main" id="{6A57C492-B437-4425-AF55-A6CAA5ECB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910" y="1676400"/>
              <a:ext cx="1700213" cy="113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5899" name="Rectangle 12">
              <a:extLst>
                <a:ext uri="{FF2B5EF4-FFF2-40B4-BE49-F238E27FC236}">
                  <a16:creationId xmlns:a16="http://schemas.microsoft.com/office/drawing/2014/main" id="{947264DB-70E6-4038-A619-10950EC9BF51}"/>
                </a:ext>
              </a:extLst>
            </p:cNvPr>
            <p:cNvSpPr>
              <a:spLocks noChangeArrowheads="1"/>
            </p:cNvSpPr>
            <p:nvPr/>
          </p:nvSpPr>
          <p:spPr bwMode="auto">
            <a:xfrm>
              <a:off x="5955866" y="2766131"/>
              <a:ext cx="1638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r>
                <a:rPr lang="en-US" altLang="en-US" sz="1400">
                  <a:solidFill>
                    <a:srgbClr val="1F497D"/>
                  </a:solidFill>
                  <a:latin typeface="Calibri" panose="020F0502020204030204" pitchFamily="34" charset="0"/>
                </a:rPr>
                <a:t>© Dennis Donahue</a:t>
              </a:r>
            </a:p>
          </p:txBody>
        </p:sp>
      </p:grpSp>
      <p:pic>
        <p:nvPicPr>
          <p:cNvPr id="165895" name="Picture 6">
            <a:extLst>
              <a:ext uri="{FF2B5EF4-FFF2-40B4-BE49-F238E27FC236}">
                <a16:creationId xmlns:a16="http://schemas.microsoft.com/office/drawing/2014/main" id="{1DBB910E-9E21-44C4-9477-F402EE076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4876800"/>
            <a:ext cx="381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6" name="Picture 2">
            <a:extLst>
              <a:ext uri="{FF2B5EF4-FFF2-40B4-BE49-F238E27FC236}">
                <a16:creationId xmlns:a16="http://schemas.microsoft.com/office/drawing/2014/main" id="{5677E8C5-1540-44D1-A7FB-645EA3B482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6188" y="5715000"/>
            <a:ext cx="381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7" name="Picture 2">
            <a:extLst>
              <a:ext uri="{FF2B5EF4-FFF2-40B4-BE49-F238E27FC236}">
                <a16:creationId xmlns:a16="http://schemas.microsoft.com/office/drawing/2014/main" id="{1A6B2C31-347C-45B5-BB74-3DC169FCE5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9938" y="4568826"/>
            <a:ext cx="3395662" cy="198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7FA0149C-1B7B-4F22-B3E7-D77E680E190B}"/>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A55FC7A1-9122-4F8F-96DD-C74A7C760636}"/>
              </a:ext>
            </a:extLst>
          </p:cNvPr>
          <p:cNvSpPr>
            <a:spLocks noGrp="1" noChangeArrowheads="1"/>
          </p:cNvSpPr>
          <p:nvPr>
            <p:ph type="title"/>
          </p:nvPr>
        </p:nvSpPr>
        <p:spPr>
          <a:xfrm>
            <a:off x="1981200" y="152400"/>
            <a:ext cx="8229600" cy="838200"/>
          </a:xfrm>
        </p:spPr>
        <p:txBody>
          <a:bodyPr lIns="90488" tIns="44450" rIns="90488" bIns="44450"/>
          <a:lstStyle/>
          <a:p>
            <a:pPr algn="ctr" eaLnBrk="1" hangingPunct="1">
              <a:defRPr/>
            </a:pPr>
            <a:r>
              <a:rPr lang="en-US" sz="3600" dirty="0">
                <a:solidFill>
                  <a:srgbClr val="003D80"/>
                </a:solidFill>
                <a:effectLst/>
              </a:rPr>
              <a:t>Source Features: Summary of Spatial Feature Development</a:t>
            </a:r>
          </a:p>
        </p:txBody>
      </p:sp>
      <p:pic>
        <p:nvPicPr>
          <p:cNvPr id="167940" name="Picture 39">
            <a:extLst>
              <a:ext uri="{FF2B5EF4-FFF2-40B4-BE49-F238E27FC236}">
                <a16:creationId xmlns:a16="http://schemas.microsoft.com/office/drawing/2014/main" id="{977D75A3-F6C3-42CF-91B8-B2C907FA8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60" t="9528" r="9215" b="13638"/>
          <a:stretch>
            <a:fillRect/>
          </a:stretch>
        </p:blipFill>
        <p:spPr bwMode="auto">
          <a:xfrm>
            <a:off x="2373314" y="1219201"/>
            <a:ext cx="7445375" cy="544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B19066F7-9980-4225-863B-BE04A40A1BAF}"/>
              </a:ext>
            </a:extLst>
          </p:cNvPr>
          <p:cNvSpPr/>
          <p:nvPr/>
        </p:nvSpPr>
        <p:spPr>
          <a:xfrm>
            <a:off x="2373314" y="5334001"/>
            <a:ext cx="7445375" cy="131286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a:extLst>
              <a:ext uri="{FF2B5EF4-FFF2-40B4-BE49-F238E27FC236}">
                <a16:creationId xmlns:a16="http://schemas.microsoft.com/office/drawing/2014/main" id="{42F10F89-782D-4576-A094-7EA76DC937E8}"/>
              </a:ext>
            </a:extLst>
          </p:cNvPr>
          <p:cNvSpPr>
            <a:spLocks noChangeArrowheads="1"/>
          </p:cNvSpPr>
          <p:nvPr/>
        </p:nvSpPr>
        <p:spPr bwMode="auto">
          <a:xfrm>
            <a:off x="2209800" y="1905001"/>
            <a:ext cx="784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algn="ctr" eaLnBrk="1" hangingPunct="1">
              <a:spcAft>
                <a:spcPct val="0"/>
              </a:spcAft>
              <a:buFontTx/>
              <a:buNone/>
            </a:pPr>
            <a:r>
              <a:rPr lang="en-US" altLang="en-US" sz="4800" dirty="0">
                <a:solidFill>
                  <a:srgbClr val="003D80"/>
                </a:solidFill>
                <a:latin typeface="Arial" panose="020B0604020202020204" pitchFamily="34" charset="0"/>
              </a:rPr>
              <a:t>Element Occurrences</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dissolve">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B3A49AE9-96FC-47D9-AFF7-19F7163837C9}"/>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2CD40E57-6F03-48EB-B580-BE45507D61BB}"/>
              </a:ext>
            </a:extLst>
          </p:cNvPr>
          <p:cNvSpPr>
            <a:spLocks noGrp="1" noChangeArrowheads="1"/>
          </p:cNvSpPr>
          <p:nvPr>
            <p:ph type="title"/>
          </p:nvPr>
        </p:nvSpPr>
        <p:spPr>
          <a:xfrm>
            <a:off x="1981200" y="152400"/>
            <a:ext cx="8229600" cy="838200"/>
          </a:xfrm>
        </p:spPr>
        <p:txBody>
          <a:bodyPr lIns="90488" tIns="44450" rIns="90488" bIns="44450"/>
          <a:lstStyle/>
          <a:p>
            <a:pPr algn="ctr" eaLnBrk="1" hangingPunct="1">
              <a:defRPr/>
            </a:pPr>
            <a:r>
              <a:rPr lang="en-US" dirty="0">
                <a:solidFill>
                  <a:srgbClr val="003D80"/>
                </a:solidFill>
                <a:effectLst/>
              </a:rPr>
              <a:t>Element Occurrence (EO)</a:t>
            </a:r>
          </a:p>
        </p:txBody>
      </p:sp>
      <p:sp>
        <p:nvSpPr>
          <p:cNvPr id="5" name="Rectangle 4">
            <a:extLst>
              <a:ext uri="{FF2B5EF4-FFF2-40B4-BE49-F238E27FC236}">
                <a16:creationId xmlns:a16="http://schemas.microsoft.com/office/drawing/2014/main" id="{FE32E918-906D-482B-978E-B9A4B509908E}"/>
              </a:ext>
            </a:extLst>
          </p:cNvPr>
          <p:cNvSpPr txBox="1">
            <a:spLocks noChangeArrowheads="1"/>
          </p:cNvSpPr>
          <p:nvPr/>
        </p:nvSpPr>
        <p:spPr bwMode="auto">
          <a:xfrm>
            <a:off x="842211" y="1219200"/>
            <a:ext cx="10491536" cy="5486400"/>
          </a:xfrm>
          <a:prstGeom prst="rect">
            <a:avLst/>
          </a:prstGeom>
          <a:noFill/>
          <a:ln w="9525">
            <a:noFill/>
            <a:miter lim="800000"/>
            <a:headEnd/>
            <a:tailEnd/>
          </a:ln>
        </p:spPr>
        <p:txBody>
          <a:bodyPr lIns="90488" tIns="44450" rIns="90488" bIns="44450">
            <a:noAutofit/>
          </a:bodyPr>
          <a:lstStyle>
            <a:lvl1pPr marL="347472" indent="-342900" algn="l" defTabSz="457200" rtl="0" eaLnBrk="1" fontAlgn="base" hangingPunct="1">
              <a:spcBef>
                <a:spcPts val="800"/>
              </a:spcBef>
              <a:spcAft>
                <a:spcPts val="600"/>
              </a:spcAft>
              <a:buFont typeface="Arial" pitchFamily="34" charset="0"/>
              <a:buChar char="•"/>
              <a:defRPr sz="3600" kern="1200">
                <a:solidFill>
                  <a:srgbClr val="003366"/>
                </a:solidFill>
                <a:latin typeface="Calibri"/>
                <a:ea typeface="+mn-ea"/>
                <a:cs typeface="Calibri"/>
              </a:defRPr>
            </a:lvl1pPr>
            <a:lvl2pPr marL="742950" indent="-285750" algn="l" defTabSz="457200" rtl="0" eaLnBrk="1" fontAlgn="base" hangingPunct="1">
              <a:spcBef>
                <a:spcPct val="20000"/>
              </a:spcBef>
              <a:spcAft>
                <a:spcPct val="0"/>
              </a:spcAft>
              <a:buFont typeface="Arial" pitchFamily="34" charset="0"/>
              <a:buChar char="–"/>
              <a:defRPr sz="3200" kern="1200">
                <a:solidFill>
                  <a:srgbClr val="003366"/>
                </a:solidFill>
                <a:latin typeface="Calibri"/>
                <a:ea typeface="+mn-ea"/>
                <a:cs typeface="Calibri"/>
              </a:defRPr>
            </a:lvl2pPr>
            <a:lvl3pPr marL="1143000" indent="-228600" algn="l" defTabSz="457200" rtl="0" eaLnBrk="1" fontAlgn="base" hangingPunct="1">
              <a:spcBef>
                <a:spcPct val="20000"/>
              </a:spcBef>
              <a:spcAft>
                <a:spcPct val="0"/>
              </a:spcAft>
              <a:buFont typeface="Arial" pitchFamily="34" charset="0"/>
              <a:buChar char="•"/>
              <a:defRPr sz="2800" kern="1200">
                <a:solidFill>
                  <a:srgbClr val="003366"/>
                </a:solidFill>
                <a:latin typeface="Calibri"/>
                <a:ea typeface="+mn-ea"/>
                <a:cs typeface="Calibri"/>
              </a:defRPr>
            </a:lvl3pPr>
            <a:lvl4pPr marL="1600200" indent="-228600" algn="l" defTabSz="457200" rtl="0" eaLnBrk="1" fontAlgn="base" hangingPunct="1">
              <a:spcBef>
                <a:spcPct val="20000"/>
              </a:spcBef>
              <a:spcAft>
                <a:spcPct val="0"/>
              </a:spcAft>
              <a:buFont typeface="Arial" pitchFamily="34" charset="0"/>
              <a:buChar char="–"/>
              <a:defRPr sz="2400" kern="1200">
                <a:solidFill>
                  <a:srgbClr val="003366"/>
                </a:solidFill>
                <a:latin typeface="Calibri"/>
                <a:ea typeface="+mn-ea"/>
                <a:cs typeface="Calibri"/>
              </a:defRPr>
            </a:lvl4pPr>
            <a:lvl5pPr marL="2057400" indent="-228600" algn="l" defTabSz="457200" rtl="0" eaLnBrk="1" fontAlgn="base" hangingPunct="1">
              <a:spcBef>
                <a:spcPct val="20000"/>
              </a:spcBef>
              <a:spcAft>
                <a:spcPct val="0"/>
              </a:spcAft>
              <a:buFont typeface="Arial" pitchFamily="34" charset="0"/>
              <a:buChar char="»"/>
              <a:defRPr sz="2400" kern="1200">
                <a:solidFill>
                  <a:srgbClr val="003366"/>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spcAft>
                <a:spcPts val="0"/>
              </a:spcAft>
              <a:defRPr/>
            </a:pPr>
            <a:r>
              <a:rPr lang="en-US" sz="2200" dirty="0">
                <a:cs typeface="Arial" pitchFamily="34" charset="0"/>
              </a:rPr>
              <a:t>Polygon</a:t>
            </a:r>
          </a:p>
          <a:p>
            <a:pPr>
              <a:lnSpc>
                <a:spcPct val="120000"/>
              </a:lnSpc>
              <a:spcBef>
                <a:spcPts val="0"/>
              </a:spcBef>
              <a:spcAft>
                <a:spcPts val="0"/>
              </a:spcAft>
              <a:defRPr/>
            </a:pPr>
            <a:r>
              <a:rPr lang="en-US" sz="2200" dirty="0">
                <a:cs typeface="Arial" pitchFamily="34" charset="0"/>
              </a:rPr>
              <a:t>Area of land and/or water in which a species or natural community is, or was, present</a:t>
            </a:r>
          </a:p>
          <a:p>
            <a:pPr lvl="1">
              <a:spcBef>
                <a:spcPts val="0"/>
              </a:spcBef>
              <a:spcAft>
                <a:spcPts val="0"/>
              </a:spcAft>
              <a:defRPr/>
            </a:pPr>
            <a:r>
              <a:rPr lang="en-US" sz="2000" dirty="0">
                <a:cs typeface="Arial" pitchFamily="34" charset="0"/>
              </a:rPr>
              <a:t>Based on an observation; a KNOWN location – not based on a model or suitable habitat</a:t>
            </a:r>
          </a:p>
          <a:p>
            <a:pPr>
              <a:lnSpc>
                <a:spcPct val="120000"/>
              </a:lnSpc>
              <a:spcBef>
                <a:spcPts val="0"/>
              </a:spcBef>
              <a:spcAft>
                <a:spcPts val="0"/>
              </a:spcAft>
              <a:defRPr/>
            </a:pPr>
            <a:r>
              <a:rPr lang="en-US" sz="2200" dirty="0">
                <a:cs typeface="Arial" pitchFamily="34" charset="0"/>
              </a:rPr>
              <a:t>Should have practical conservation value for the Element as evidenced by potential continued (or historical) presence and/or regular recurrence at a given location</a:t>
            </a:r>
          </a:p>
          <a:p>
            <a:pPr>
              <a:lnSpc>
                <a:spcPct val="120000"/>
              </a:lnSpc>
              <a:spcBef>
                <a:spcPts val="0"/>
              </a:spcBef>
              <a:spcAft>
                <a:spcPts val="0"/>
              </a:spcAft>
              <a:defRPr/>
            </a:pPr>
            <a:r>
              <a:rPr lang="en-US" sz="2200" dirty="0">
                <a:cs typeface="Arial" pitchFamily="34" charset="0"/>
              </a:rPr>
              <a:t>Developed from one or more Source Features</a:t>
            </a:r>
          </a:p>
          <a:p>
            <a:pPr>
              <a:lnSpc>
                <a:spcPct val="120000"/>
              </a:lnSpc>
              <a:spcBef>
                <a:spcPts val="0"/>
              </a:spcBef>
              <a:spcAft>
                <a:spcPts val="0"/>
              </a:spcAft>
              <a:defRPr/>
            </a:pPr>
            <a:r>
              <a:rPr lang="en-US" sz="2200" dirty="0"/>
              <a:t>Developed for Tracked elements (EO Track Status = Y, P, or W)</a:t>
            </a:r>
          </a:p>
          <a:p>
            <a:pPr>
              <a:lnSpc>
                <a:spcPct val="120000"/>
              </a:lnSpc>
              <a:spcBef>
                <a:spcPts val="0"/>
              </a:spcBef>
              <a:spcAft>
                <a:spcPts val="0"/>
              </a:spcAft>
              <a:defRPr/>
            </a:pPr>
            <a:r>
              <a:rPr lang="en-US" sz="2200" dirty="0">
                <a:cs typeface="Arial" pitchFamily="34" charset="0"/>
              </a:rPr>
              <a:t>Developed using standards defined in Element Occurrence Specifications (EO Specs) &amp; EO Rank Specifications (EO Rank Specs) to ensure consistency across the range of an Element:</a:t>
            </a:r>
          </a:p>
          <a:p>
            <a:pPr lvl="1">
              <a:lnSpc>
                <a:spcPct val="120000"/>
              </a:lnSpc>
              <a:spcBef>
                <a:spcPts val="0"/>
              </a:spcBef>
              <a:spcAft>
                <a:spcPts val="0"/>
              </a:spcAft>
              <a:buFont typeface="Symbol" pitchFamily="18" charset="2"/>
              <a:buChar char=""/>
              <a:defRPr/>
            </a:pPr>
            <a:r>
              <a:rPr lang="en-US" sz="2000" dirty="0">
                <a:cs typeface="Arial" pitchFamily="34" charset="0"/>
              </a:rPr>
              <a:t>Taxonomic and classification standards</a:t>
            </a:r>
          </a:p>
          <a:p>
            <a:pPr lvl="1">
              <a:lnSpc>
                <a:spcPct val="120000"/>
              </a:lnSpc>
              <a:spcBef>
                <a:spcPts val="0"/>
              </a:spcBef>
              <a:spcAft>
                <a:spcPts val="0"/>
              </a:spcAft>
              <a:buFont typeface="Symbol" pitchFamily="18" charset="2"/>
              <a:buChar char=""/>
              <a:defRPr/>
            </a:pPr>
            <a:r>
              <a:rPr lang="en-US" sz="2000" dirty="0">
                <a:cs typeface="Arial" pitchFamily="34" charset="0"/>
              </a:rPr>
              <a:t>Minimum criteria for an EO</a:t>
            </a:r>
          </a:p>
          <a:p>
            <a:pPr lvl="1">
              <a:lnSpc>
                <a:spcPct val="120000"/>
              </a:lnSpc>
              <a:spcBef>
                <a:spcPts val="0"/>
              </a:spcBef>
              <a:spcAft>
                <a:spcPts val="0"/>
              </a:spcAft>
              <a:buFont typeface="Symbol" pitchFamily="18" charset="2"/>
              <a:buChar char=""/>
              <a:defRPr/>
            </a:pPr>
            <a:r>
              <a:rPr lang="en-US" sz="2000" dirty="0">
                <a:cs typeface="Arial" pitchFamily="34" charset="0"/>
              </a:rPr>
              <a:t>Rules for separating EOs </a:t>
            </a:r>
          </a:p>
          <a:p>
            <a:pPr lvl="1">
              <a:lnSpc>
                <a:spcPct val="120000"/>
              </a:lnSpc>
              <a:spcBef>
                <a:spcPts val="0"/>
              </a:spcBef>
              <a:spcAft>
                <a:spcPts val="0"/>
              </a:spcAft>
              <a:buFont typeface="Symbol" pitchFamily="18" charset="2"/>
              <a:buChar char=""/>
              <a:defRPr/>
            </a:pPr>
            <a:r>
              <a:rPr lang="en-US" sz="2000" dirty="0">
                <a:cs typeface="Arial" pitchFamily="34" charset="0"/>
              </a:rPr>
              <a:t>Criteria to rank potential for an EO to persist if current conditions remain</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1EF76F60-F94F-4FB0-90CB-EBD2D5A3E83B}"/>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0A37D4DB-1548-4F93-B377-BE8B713A6D24}"/>
              </a:ext>
            </a:extLst>
          </p:cNvPr>
          <p:cNvSpPr>
            <a:spLocks noGrp="1" noChangeArrowheads="1"/>
          </p:cNvSpPr>
          <p:nvPr>
            <p:ph type="title"/>
          </p:nvPr>
        </p:nvSpPr>
        <p:spPr>
          <a:xfrm>
            <a:off x="1981200" y="152400"/>
            <a:ext cx="8229600" cy="838200"/>
          </a:xfrm>
        </p:spPr>
        <p:txBody>
          <a:bodyPr lIns="90488" tIns="44450" rIns="90488" bIns="44450"/>
          <a:lstStyle/>
          <a:p>
            <a:pPr algn="ctr" eaLnBrk="1" hangingPunct="1">
              <a:defRPr/>
            </a:pPr>
            <a:r>
              <a:rPr lang="en-US" dirty="0">
                <a:solidFill>
                  <a:srgbClr val="003D80"/>
                </a:solidFill>
                <a:effectLst/>
              </a:rPr>
              <a:t>Procedural Buffer</a:t>
            </a:r>
          </a:p>
        </p:txBody>
      </p:sp>
      <p:sp>
        <p:nvSpPr>
          <p:cNvPr id="8" name="Rectangle 4">
            <a:extLst>
              <a:ext uri="{FF2B5EF4-FFF2-40B4-BE49-F238E27FC236}">
                <a16:creationId xmlns:a16="http://schemas.microsoft.com/office/drawing/2014/main" id="{5D9E3EB9-CEEB-46F9-BF0F-15F72E29A069}"/>
              </a:ext>
            </a:extLst>
          </p:cNvPr>
          <p:cNvSpPr txBox="1">
            <a:spLocks noChangeArrowheads="1"/>
          </p:cNvSpPr>
          <p:nvPr/>
        </p:nvSpPr>
        <p:spPr bwMode="auto">
          <a:xfrm>
            <a:off x="1828800" y="1295400"/>
            <a:ext cx="8534400" cy="5334000"/>
          </a:xfrm>
          <a:prstGeom prst="rect">
            <a:avLst/>
          </a:prstGeom>
          <a:noFill/>
          <a:ln w="9525">
            <a:noFill/>
            <a:miter lim="800000"/>
            <a:headEnd/>
            <a:tailEnd/>
          </a:ln>
        </p:spPr>
        <p:txBody>
          <a:bodyPr lIns="90488" tIns="44450" rIns="90488" bIns="44450">
            <a:normAutofit fontScale="85000" lnSpcReduction="10000"/>
          </a:bodyPr>
          <a:lstStyle>
            <a:lvl1pPr marL="347472" indent="-342900" algn="l" defTabSz="457200" rtl="0" eaLnBrk="1" fontAlgn="base" hangingPunct="1">
              <a:spcBef>
                <a:spcPts val="800"/>
              </a:spcBef>
              <a:spcAft>
                <a:spcPts val="600"/>
              </a:spcAft>
              <a:buFont typeface="Arial" pitchFamily="34" charset="0"/>
              <a:buChar char="•"/>
              <a:defRPr sz="3600" kern="1200">
                <a:solidFill>
                  <a:srgbClr val="003366"/>
                </a:solidFill>
                <a:latin typeface="Calibri"/>
                <a:ea typeface="+mn-ea"/>
                <a:cs typeface="Calibri"/>
              </a:defRPr>
            </a:lvl1pPr>
            <a:lvl2pPr marL="742950" indent="-285750" algn="l" defTabSz="457200" rtl="0" eaLnBrk="1" fontAlgn="base" hangingPunct="1">
              <a:spcBef>
                <a:spcPct val="20000"/>
              </a:spcBef>
              <a:spcAft>
                <a:spcPct val="0"/>
              </a:spcAft>
              <a:buFont typeface="Arial" pitchFamily="34" charset="0"/>
              <a:buChar char="–"/>
              <a:defRPr sz="3200" kern="1200">
                <a:solidFill>
                  <a:srgbClr val="003366"/>
                </a:solidFill>
                <a:latin typeface="Calibri"/>
                <a:ea typeface="+mn-ea"/>
                <a:cs typeface="Calibri"/>
              </a:defRPr>
            </a:lvl2pPr>
            <a:lvl3pPr marL="1143000" indent="-228600" algn="l" defTabSz="457200" rtl="0" eaLnBrk="1" fontAlgn="base" hangingPunct="1">
              <a:spcBef>
                <a:spcPct val="20000"/>
              </a:spcBef>
              <a:spcAft>
                <a:spcPct val="0"/>
              </a:spcAft>
              <a:buFont typeface="Arial" pitchFamily="34" charset="0"/>
              <a:buChar char="•"/>
              <a:defRPr sz="2800" kern="1200">
                <a:solidFill>
                  <a:srgbClr val="003366"/>
                </a:solidFill>
                <a:latin typeface="Calibri"/>
                <a:ea typeface="+mn-ea"/>
                <a:cs typeface="Calibri"/>
              </a:defRPr>
            </a:lvl3pPr>
            <a:lvl4pPr marL="1600200" indent="-228600" algn="l" defTabSz="457200" rtl="0" eaLnBrk="1" fontAlgn="base" hangingPunct="1">
              <a:spcBef>
                <a:spcPct val="20000"/>
              </a:spcBef>
              <a:spcAft>
                <a:spcPct val="0"/>
              </a:spcAft>
              <a:buFont typeface="Arial" pitchFamily="34" charset="0"/>
              <a:buChar char="–"/>
              <a:defRPr sz="2400" kern="1200">
                <a:solidFill>
                  <a:srgbClr val="003366"/>
                </a:solidFill>
                <a:latin typeface="Calibri"/>
                <a:ea typeface="+mn-ea"/>
                <a:cs typeface="Calibri"/>
              </a:defRPr>
            </a:lvl4pPr>
            <a:lvl5pPr marL="2057400" indent="-228600" algn="l" defTabSz="457200" rtl="0" eaLnBrk="1" fontAlgn="base" hangingPunct="1">
              <a:spcBef>
                <a:spcPct val="20000"/>
              </a:spcBef>
              <a:spcAft>
                <a:spcPct val="0"/>
              </a:spcAft>
              <a:buFont typeface="Arial" pitchFamily="34" charset="0"/>
              <a:buChar char="»"/>
              <a:defRPr sz="2400" kern="1200">
                <a:solidFill>
                  <a:srgbClr val="003366"/>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7663" indent="-347663">
              <a:lnSpc>
                <a:spcPct val="120000"/>
              </a:lnSpc>
              <a:spcBef>
                <a:spcPts val="0"/>
              </a:spcBef>
              <a:spcAft>
                <a:spcPts val="0"/>
              </a:spcAft>
              <a:defRPr/>
            </a:pPr>
            <a:r>
              <a:rPr lang="en-US" sz="2800" dirty="0"/>
              <a:t>Buffer added to Source Features with Negligible or Linear Locational Uncertainty</a:t>
            </a:r>
          </a:p>
          <a:p>
            <a:pPr marL="347663" indent="-347663">
              <a:lnSpc>
                <a:spcPct val="120000"/>
              </a:lnSpc>
              <a:spcBef>
                <a:spcPts val="0"/>
              </a:spcBef>
              <a:spcAft>
                <a:spcPts val="0"/>
              </a:spcAft>
              <a:defRPr/>
            </a:pPr>
            <a:r>
              <a:rPr lang="en-US" sz="2800" dirty="0"/>
              <a:t>Ensures that features are visible at target map scale of 1:xx,xxx</a:t>
            </a:r>
          </a:p>
          <a:p>
            <a:pPr marL="347663" indent="-347663">
              <a:lnSpc>
                <a:spcPct val="120000"/>
              </a:lnSpc>
              <a:spcBef>
                <a:spcPts val="0"/>
              </a:spcBef>
              <a:spcAft>
                <a:spcPts val="0"/>
              </a:spcAft>
              <a:defRPr/>
            </a:pPr>
            <a:r>
              <a:rPr lang="en-US" sz="2800" dirty="0"/>
              <a:t>Buffer used is ½ </a:t>
            </a:r>
            <a:r>
              <a:rPr lang="en-US" sz="2800" dirty="0" err="1"/>
              <a:t>mmu</a:t>
            </a:r>
            <a:endParaRPr lang="en-US" sz="2800" dirty="0"/>
          </a:p>
          <a:p>
            <a:pPr marL="347663" indent="-347663">
              <a:lnSpc>
                <a:spcPct val="120000"/>
              </a:lnSpc>
              <a:spcBef>
                <a:spcPts val="0"/>
              </a:spcBef>
              <a:spcAft>
                <a:spcPts val="0"/>
              </a:spcAft>
              <a:defRPr/>
            </a:pPr>
            <a:r>
              <a:rPr lang="en-US" sz="2800" dirty="0"/>
              <a:t>Area NOT included in actual Source Feature – just used for visualization purposes.</a:t>
            </a:r>
          </a:p>
          <a:p>
            <a:pPr marL="347663" indent="-347663">
              <a:lnSpc>
                <a:spcPct val="120000"/>
              </a:lnSpc>
              <a:spcBef>
                <a:spcPts val="0"/>
              </a:spcBef>
              <a:spcAft>
                <a:spcPts val="0"/>
              </a:spcAft>
              <a:defRPr/>
            </a:pPr>
            <a:r>
              <a:rPr lang="en-US" sz="2800" dirty="0"/>
              <a:t>Area IS included in Element Occurrence</a:t>
            </a:r>
          </a:p>
          <a:p>
            <a:pPr marL="347663" indent="-347663">
              <a:lnSpc>
                <a:spcPct val="120000"/>
              </a:lnSpc>
              <a:spcBef>
                <a:spcPts val="0"/>
              </a:spcBef>
              <a:spcAft>
                <a:spcPts val="0"/>
              </a:spcAft>
              <a:defRPr/>
            </a:pPr>
            <a:r>
              <a:rPr lang="en-US" sz="2800" dirty="0"/>
              <a:t>Resulting EO feature: Polygon</a:t>
            </a:r>
          </a:p>
          <a:p>
            <a:pPr marL="347663" indent="-347663">
              <a:lnSpc>
                <a:spcPct val="120000"/>
              </a:lnSpc>
              <a:spcBef>
                <a:spcPts val="0"/>
              </a:spcBef>
              <a:spcAft>
                <a:spcPts val="0"/>
              </a:spcAft>
              <a:defRPr/>
            </a:pPr>
            <a:r>
              <a:rPr lang="en-US" sz="2800" dirty="0"/>
              <a:t>NOTE: For features smaller than the </a:t>
            </a:r>
            <a:r>
              <a:rPr lang="en-US" sz="2800" dirty="0" err="1"/>
              <a:t>mmu</a:t>
            </a:r>
            <a:r>
              <a:rPr lang="en-US" sz="2800" dirty="0"/>
              <a:t>, a Procedural Feature is added strictly for the purposes of visualization on a map of scale 1:xxxxx.  The Procedural Feature is not included in the SF as it does </a:t>
            </a:r>
            <a:r>
              <a:rPr lang="en-US" sz="2800" u="sng" dirty="0"/>
              <a:t>not</a:t>
            </a:r>
            <a:r>
              <a:rPr lang="en-US" sz="2800" dirty="0"/>
              <a:t> represent spatial uncertainty.  Evident by downloading and reviewing in SF </a:t>
            </a:r>
            <a:r>
              <a:rPr lang="en-US" sz="2800" dirty="0" err="1"/>
              <a:t>shapefiles</a:t>
            </a:r>
            <a:r>
              <a:rPr lang="en-US" sz="2800" dirty="0"/>
              <a:t>.</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A57E2B5B-BFA1-43E1-9070-BCDF2570E370}"/>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F2BDF0E2-4356-4989-8841-765EADA210E9}"/>
              </a:ext>
            </a:extLst>
          </p:cNvPr>
          <p:cNvSpPr>
            <a:spLocks noGrp="1" noChangeArrowheads="1"/>
          </p:cNvSpPr>
          <p:nvPr>
            <p:ph type="title"/>
          </p:nvPr>
        </p:nvSpPr>
        <p:spPr>
          <a:xfrm>
            <a:off x="603315" y="152400"/>
            <a:ext cx="11217897" cy="838200"/>
          </a:xfrm>
        </p:spPr>
        <p:txBody>
          <a:bodyPr lIns="90488" tIns="44450" rIns="90488" bIns="44450"/>
          <a:lstStyle/>
          <a:p>
            <a:pPr algn="ctr" eaLnBrk="1" hangingPunct="1">
              <a:defRPr/>
            </a:pPr>
            <a:r>
              <a:rPr lang="en-US" dirty="0">
                <a:solidFill>
                  <a:srgbClr val="003D80"/>
                </a:solidFill>
                <a:effectLst/>
              </a:rPr>
              <a:t>Summary of Spatial Feature Development</a:t>
            </a:r>
          </a:p>
        </p:txBody>
      </p:sp>
      <p:grpSp>
        <p:nvGrpSpPr>
          <p:cNvPr id="172036" name="Group 3">
            <a:extLst>
              <a:ext uri="{FF2B5EF4-FFF2-40B4-BE49-F238E27FC236}">
                <a16:creationId xmlns:a16="http://schemas.microsoft.com/office/drawing/2014/main" id="{9D2167B7-595A-43B7-B475-D71D3ABDFA11}"/>
              </a:ext>
            </a:extLst>
          </p:cNvPr>
          <p:cNvGrpSpPr>
            <a:grpSpLocks/>
          </p:cNvGrpSpPr>
          <p:nvPr/>
        </p:nvGrpSpPr>
        <p:grpSpPr bwMode="auto">
          <a:xfrm>
            <a:off x="2373314" y="1219201"/>
            <a:ext cx="7445375" cy="5446713"/>
            <a:chOff x="849312" y="1219200"/>
            <a:chExt cx="7445376" cy="5446713"/>
          </a:xfrm>
        </p:grpSpPr>
        <p:pic>
          <p:nvPicPr>
            <p:cNvPr id="172037" name="Picture 39">
              <a:extLst>
                <a:ext uri="{FF2B5EF4-FFF2-40B4-BE49-F238E27FC236}">
                  <a16:creationId xmlns:a16="http://schemas.microsoft.com/office/drawing/2014/main" id="{DFC23612-B313-46A9-BB56-AABC612C5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60" t="9528" r="9215" b="13638"/>
            <a:stretch>
              <a:fillRect/>
            </a:stretch>
          </p:blipFill>
          <p:spPr bwMode="auto">
            <a:xfrm>
              <a:off x="849313" y="1219200"/>
              <a:ext cx="7445375" cy="54467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a:extLst>
                <a:ext uri="{FF2B5EF4-FFF2-40B4-BE49-F238E27FC236}">
                  <a16:creationId xmlns:a16="http://schemas.microsoft.com/office/drawing/2014/main" id="{6FD814EF-78E2-4842-A734-F50BE8F4F998}"/>
                </a:ext>
              </a:extLst>
            </p:cNvPr>
            <p:cNvSpPr/>
            <p:nvPr/>
          </p:nvSpPr>
          <p:spPr>
            <a:xfrm>
              <a:off x="849312" y="5943600"/>
              <a:ext cx="7445376" cy="722313"/>
            </a:xfrm>
            <a:prstGeom prst="rect">
              <a:avLst/>
            </a:prstGeom>
            <a:solidFill>
              <a:schemeClr val="bg1"/>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FEF7-AA04-4D0F-A1D6-8F5CFC12E507}"/>
              </a:ext>
            </a:extLst>
          </p:cNvPr>
          <p:cNvSpPr>
            <a:spLocks noGrp="1"/>
          </p:cNvSpPr>
          <p:nvPr>
            <p:ph type="title"/>
          </p:nvPr>
        </p:nvSpPr>
        <p:spPr>
          <a:xfrm>
            <a:off x="160257" y="11783"/>
            <a:ext cx="11830638" cy="717550"/>
          </a:xfrm>
        </p:spPr>
        <p:txBody>
          <a:bodyPr/>
          <a:lstStyle/>
          <a:p>
            <a:pPr algn="ctr" eaLnBrk="1" hangingPunct="1">
              <a:defRPr/>
            </a:pPr>
            <a:r>
              <a:rPr lang="en-US" dirty="0">
                <a:solidFill>
                  <a:srgbClr val="003D80"/>
                </a:solidFill>
                <a:effectLst/>
              </a:rPr>
              <a:t>What does ‘Practical Conservation Value’ mean?</a:t>
            </a:r>
          </a:p>
        </p:txBody>
      </p:sp>
      <p:sp>
        <p:nvSpPr>
          <p:cNvPr id="178179" name="Content Placeholder 2">
            <a:extLst>
              <a:ext uri="{FF2B5EF4-FFF2-40B4-BE49-F238E27FC236}">
                <a16:creationId xmlns:a16="http://schemas.microsoft.com/office/drawing/2014/main" id="{BCD19795-5DFC-409F-9A86-E7C547FB8C2B}"/>
              </a:ext>
            </a:extLst>
          </p:cNvPr>
          <p:cNvSpPr>
            <a:spLocks noGrp="1" noChangeArrowheads="1"/>
          </p:cNvSpPr>
          <p:nvPr>
            <p:ph idx="1"/>
          </p:nvPr>
        </p:nvSpPr>
        <p:spPr>
          <a:xfrm>
            <a:off x="1981200" y="1319213"/>
            <a:ext cx="8229600" cy="5156200"/>
          </a:xfrm>
        </p:spPr>
        <p:txBody>
          <a:bodyPr/>
          <a:lstStyle/>
          <a:p>
            <a:pPr marL="346075"/>
            <a:r>
              <a:rPr lang="en-US" altLang="en-US" dirty="0">
                <a:latin typeface="Calibri" panose="020F0502020204030204" pitchFamily="34" charset="0"/>
                <a:cs typeface="Calibri" panose="020F0502020204030204" pitchFamily="34" charset="0"/>
              </a:rPr>
              <a:t>Defined for each Element/Element Group within EO Specifications (EO Specs) record within Minimum EO Criteria field</a:t>
            </a:r>
          </a:p>
          <a:p>
            <a:pPr marL="346075"/>
            <a:r>
              <a:rPr lang="en-US" altLang="en-US" dirty="0">
                <a:latin typeface="Calibri" panose="020F0502020204030204" pitchFamily="34" charset="0"/>
                <a:cs typeface="Calibri" panose="020F0502020204030204" pitchFamily="34" charset="0"/>
              </a:rPr>
              <a:t>Yes or No?:</a:t>
            </a:r>
          </a:p>
          <a:p>
            <a:pPr lvl="1" eaLnBrk="1" hangingPunct="1"/>
            <a:r>
              <a:rPr lang="en-US" altLang="en-US" dirty="0">
                <a:latin typeface="Calibri" panose="020F0502020204030204" pitchFamily="34" charset="0"/>
                <a:cs typeface="Calibri" panose="020F0502020204030204" pitchFamily="34" charset="0"/>
              </a:rPr>
              <a:t>Bald eagle fledgling</a:t>
            </a:r>
          </a:p>
          <a:p>
            <a:pPr lvl="1" eaLnBrk="1" hangingPunct="1"/>
            <a:r>
              <a:rPr lang="en-US" altLang="en-US" dirty="0">
                <a:latin typeface="Calibri" panose="020F0502020204030204" pitchFamily="34" charset="0"/>
                <a:cs typeface="Calibri" panose="020F0502020204030204" pitchFamily="34" charset="0"/>
              </a:rPr>
              <a:t>Rare sighting of bird not previously recorded in area during El Nino/hurricane</a:t>
            </a:r>
          </a:p>
          <a:p>
            <a:pPr lvl="1" eaLnBrk="1" hangingPunct="1"/>
            <a:r>
              <a:rPr lang="en-US" altLang="en-US" dirty="0">
                <a:latin typeface="Calibri" panose="020F0502020204030204" pitchFamily="34" charset="0"/>
                <a:cs typeface="Calibri" panose="020F0502020204030204" pitchFamily="34" charset="0"/>
              </a:rPr>
              <a:t>Bengal tiger in local park</a:t>
            </a:r>
          </a:p>
          <a:p>
            <a:pPr lvl="1" eaLnBrk="1" hangingPunct="1"/>
            <a:endParaRPr lang="en-US" altLang="en-US" dirty="0">
              <a:latin typeface="Calibri" panose="020F0502020204030204" pitchFamily="34" charset="0"/>
              <a:cs typeface="Calibri" panose="020F0502020204030204" pitchFamily="34" charset="0"/>
            </a:endParaRPr>
          </a:p>
          <a:p>
            <a:pPr lvl="1" eaLnBrk="1" hangingPunct="1"/>
            <a:endParaRPr lang="en-US" altLang="en-US" dirty="0">
              <a:latin typeface="Calibri" panose="020F0502020204030204" pitchFamily="34" charset="0"/>
              <a:cs typeface="Calibri" panose="020F0502020204030204" pitchFamily="34" charset="0"/>
            </a:endParaRPr>
          </a:p>
          <a:p>
            <a:pPr marL="346075"/>
            <a:endParaRPr lang="en-US" altLang="en-US" dirty="0">
              <a:latin typeface="Calibri" panose="020F0502020204030204" pitchFamily="34" charset="0"/>
              <a:cs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817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817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817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81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C0A13C12-5E24-44DE-9814-30EFAFE86724}"/>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96AD58B3-4AEA-4128-AE74-95CFF5D72488}"/>
              </a:ext>
            </a:extLst>
          </p:cNvPr>
          <p:cNvSpPr>
            <a:spLocks noGrp="1" noChangeArrowheads="1"/>
          </p:cNvSpPr>
          <p:nvPr>
            <p:ph type="title"/>
          </p:nvPr>
        </p:nvSpPr>
        <p:spPr>
          <a:xfrm>
            <a:off x="1981200" y="152400"/>
            <a:ext cx="8229600" cy="838200"/>
          </a:xfrm>
        </p:spPr>
        <p:txBody>
          <a:bodyPr lIns="90488" tIns="44450" rIns="90488" bIns="44450"/>
          <a:lstStyle/>
          <a:p>
            <a:pPr algn="ctr" eaLnBrk="1" hangingPunct="1">
              <a:defRPr/>
            </a:pPr>
            <a:r>
              <a:rPr lang="en-US" dirty="0">
                <a:solidFill>
                  <a:srgbClr val="003D80"/>
                </a:solidFill>
                <a:effectLst/>
              </a:rPr>
              <a:t>Why is an EO important?</a:t>
            </a:r>
          </a:p>
        </p:txBody>
      </p:sp>
      <p:sp>
        <p:nvSpPr>
          <p:cNvPr id="179204" name="Rectangle 3">
            <a:extLst>
              <a:ext uri="{FF2B5EF4-FFF2-40B4-BE49-F238E27FC236}">
                <a16:creationId xmlns:a16="http://schemas.microsoft.com/office/drawing/2014/main" id="{69B28126-F384-4979-9BC3-301A5280E59E}"/>
              </a:ext>
            </a:extLst>
          </p:cNvPr>
          <p:cNvSpPr>
            <a:spLocks noGrp="1" noChangeArrowheads="1"/>
          </p:cNvSpPr>
          <p:nvPr>
            <p:ph idx="4294967295"/>
          </p:nvPr>
        </p:nvSpPr>
        <p:spPr bwMode="auto">
          <a:xfrm>
            <a:off x="457199" y="1319753"/>
            <a:ext cx="10930379" cy="480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0"/>
              </a:spcBef>
              <a:spcAft>
                <a:spcPts val="1200"/>
              </a:spcAft>
              <a:buFont typeface="Arial" panose="020B0604020202020204" pitchFamily="34" charset="0"/>
              <a:buChar char="•"/>
              <a:defRPr sz="3200" kern="1200">
                <a:solidFill>
                  <a:srgbClr val="003366"/>
                </a:solidFill>
                <a:latin typeface="Trebuchet MS"/>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003366"/>
                </a:solidFill>
                <a:latin typeface="Trebuchet MS"/>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3366"/>
                </a:solidFill>
                <a:latin typeface="Trebuchet MS"/>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003366"/>
                </a:solidFill>
                <a:latin typeface="Trebuchet MS"/>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3366"/>
                </a:solidFill>
                <a:latin typeface="Trebuchet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3600" dirty="0"/>
              <a:t>Defines meaningful conservation units (e.g., an area which can sustain a species population or habitat)</a:t>
            </a:r>
          </a:p>
          <a:p>
            <a:r>
              <a:rPr lang="en-US" altLang="en-US" sz="3600" dirty="0">
                <a:latin typeface="Trebuchet MS" panose="020B0603020202020204" pitchFamily="34" charset="0"/>
                <a:cs typeface="Arial" panose="020B0604020202020204" pitchFamily="34" charset="0"/>
              </a:rPr>
              <a:t>Supports range-wide assessments of species and ecosystems</a:t>
            </a:r>
          </a:p>
        </p:txBody>
      </p:sp>
      <p:pic>
        <p:nvPicPr>
          <p:cNvPr id="7" name="Picture 4">
            <a:extLst>
              <a:ext uri="{FF2B5EF4-FFF2-40B4-BE49-F238E27FC236}">
                <a16:creationId xmlns:a16="http://schemas.microsoft.com/office/drawing/2014/main" id="{5CBA4ACC-E20B-4625-BDF1-01021931832A}"/>
              </a:ext>
            </a:extLst>
          </p:cNvPr>
          <p:cNvPicPr>
            <a:picLocks noChangeAspect="1" noChangeArrowheads="1"/>
          </p:cNvPicPr>
          <p:nvPr/>
        </p:nvPicPr>
        <p:blipFill>
          <a:blip r:embed="rId3" cstate="print"/>
          <a:srcRect/>
          <a:stretch>
            <a:fillRect/>
          </a:stretch>
        </p:blipFill>
        <p:spPr bwMode="auto">
          <a:xfrm>
            <a:off x="7076387" y="3588885"/>
            <a:ext cx="4114800" cy="2730953"/>
          </a:xfrm>
          <a:prstGeom prst="rect">
            <a:avLst/>
          </a:prstGeom>
          <a:noFill/>
          <a:ln w="12700" cap="flat" cmpd="sng">
            <a:solidFill>
              <a:schemeClr val="accent6"/>
            </a:solidFill>
            <a:prstDash val="solid"/>
            <a:miter lim="800000"/>
            <a:headEnd/>
            <a:tailEnd/>
          </a:ln>
          <a:effec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64759949-F719-46F2-9469-4E6BDEDA1D42}"/>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2531" name="Rectangle 4">
            <a:extLst>
              <a:ext uri="{FF2B5EF4-FFF2-40B4-BE49-F238E27FC236}">
                <a16:creationId xmlns:a16="http://schemas.microsoft.com/office/drawing/2014/main" id="{8795D558-C214-4E18-9B7D-BB0BC476E572}"/>
              </a:ext>
            </a:extLst>
          </p:cNvPr>
          <p:cNvSpPr>
            <a:spLocks noGrp="1" noChangeArrowheads="1"/>
          </p:cNvSpPr>
          <p:nvPr>
            <p:ph type="title"/>
          </p:nvPr>
        </p:nvSpPr>
        <p:spPr>
          <a:xfrm>
            <a:off x="1981200" y="2356"/>
            <a:ext cx="8229600" cy="717550"/>
          </a:xfrm>
        </p:spPr>
        <p:txBody>
          <a:bodyPr lIns="90488" tIns="44450" rIns="90488" bIns="44450"/>
          <a:lstStyle/>
          <a:p>
            <a:pPr algn="ctr" eaLnBrk="1" hangingPunct="1">
              <a:defRPr/>
            </a:pPr>
            <a:r>
              <a:rPr lang="en-US" dirty="0">
                <a:solidFill>
                  <a:srgbClr val="003D80"/>
                </a:solidFill>
                <a:effectLst/>
              </a:rPr>
              <a:t>How to distinguish one EO from another?</a:t>
            </a:r>
          </a:p>
        </p:txBody>
      </p:sp>
      <p:sp>
        <p:nvSpPr>
          <p:cNvPr id="5" name="Content Placeholder 4">
            <a:extLst>
              <a:ext uri="{FF2B5EF4-FFF2-40B4-BE49-F238E27FC236}">
                <a16:creationId xmlns:a16="http://schemas.microsoft.com/office/drawing/2014/main" id="{F40E712A-575D-46E5-B118-FA4A292214CE}"/>
              </a:ext>
            </a:extLst>
          </p:cNvPr>
          <p:cNvSpPr>
            <a:spLocks noGrp="1" noChangeArrowheads="1"/>
          </p:cNvSpPr>
          <p:nvPr>
            <p:ph idx="4294967295"/>
          </p:nvPr>
        </p:nvSpPr>
        <p:spPr bwMode="auto">
          <a:xfrm>
            <a:off x="451701" y="1485064"/>
            <a:ext cx="11288598"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0"/>
              </a:spcBef>
              <a:spcAft>
                <a:spcPts val="1200"/>
              </a:spcAft>
              <a:buFont typeface="Arial" panose="020B0604020202020204" pitchFamily="34" charset="0"/>
              <a:buChar char="•"/>
              <a:defRPr sz="3200" kern="1200">
                <a:solidFill>
                  <a:srgbClr val="003366"/>
                </a:solidFill>
                <a:latin typeface="Trebuchet MS"/>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003366"/>
                </a:solidFill>
                <a:latin typeface="Trebuchet MS"/>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3366"/>
                </a:solidFill>
                <a:latin typeface="Trebuchet MS"/>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003366"/>
                </a:solidFill>
                <a:latin typeface="Trebuchet MS"/>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3366"/>
                </a:solidFill>
                <a:latin typeface="Trebuchet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2800" dirty="0"/>
              <a:t>Element Occurrence Specification (EO Specs) record provides guidance on how to define and delineate valid EOs:</a:t>
            </a:r>
          </a:p>
          <a:p>
            <a:r>
              <a:rPr lang="en-US" altLang="en-US" sz="2800" dirty="0"/>
              <a:t>Define what evidence constitutes valid EOs</a:t>
            </a:r>
          </a:p>
          <a:p>
            <a:pPr lvl="1">
              <a:spcAft>
                <a:spcPts val="600"/>
              </a:spcAft>
            </a:pPr>
            <a:r>
              <a:rPr lang="en-US" altLang="en-US" dirty="0"/>
              <a:t>SPECIES:</a:t>
            </a:r>
            <a:br>
              <a:rPr lang="en-US" altLang="en-US" dirty="0"/>
            </a:br>
            <a:r>
              <a:rPr lang="en-US" altLang="en-US" dirty="0"/>
              <a:t>Minimum size, quality, or persistence</a:t>
            </a:r>
          </a:p>
          <a:p>
            <a:pPr lvl="1">
              <a:spcAft>
                <a:spcPts val="1200"/>
              </a:spcAft>
            </a:pPr>
            <a:r>
              <a:rPr lang="en-US" altLang="en-US" dirty="0"/>
              <a:t>ECOLOGICAL ELEMENTS:</a:t>
            </a:r>
            <a:br>
              <a:rPr lang="en-US" altLang="en-US" dirty="0"/>
            </a:br>
            <a:r>
              <a:rPr lang="en-US" altLang="en-US" dirty="0"/>
              <a:t>Minimum size</a:t>
            </a:r>
          </a:p>
          <a:p>
            <a:r>
              <a:rPr lang="en-US" altLang="en-US" sz="2800" dirty="0"/>
              <a:t>Delineate and differentiate EOs according to:</a:t>
            </a:r>
          </a:p>
          <a:p>
            <a:pPr lvl="1"/>
            <a:r>
              <a:rPr lang="en-US" altLang="en-US" dirty="0"/>
              <a:t>Separation distances (suitable, unsuitable habitat, barriers)</a:t>
            </a:r>
          </a:p>
          <a:p>
            <a:pPr lvl="1"/>
            <a:r>
              <a:rPr lang="en-US" altLang="en-US" dirty="0"/>
              <a:t>Other factors (e.g., use of habitat, system characteristics)</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4021B294-8FDB-43E6-9A75-53A7AA449C91}"/>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2531" name="Rectangle 4">
            <a:extLst>
              <a:ext uri="{FF2B5EF4-FFF2-40B4-BE49-F238E27FC236}">
                <a16:creationId xmlns:a16="http://schemas.microsoft.com/office/drawing/2014/main" id="{572EDEC0-7D93-4361-AA88-307BE20476AF}"/>
              </a:ext>
            </a:extLst>
          </p:cNvPr>
          <p:cNvSpPr>
            <a:spLocks noGrp="1" noChangeArrowheads="1"/>
          </p:cNvSpPr>
          <p:nvPr>
            <p:ph type="title"/>
          </p:nvPr>
        </p:nvSpPr>
        <p:spPr>
          <a:xfrm>
            <a:off x="1" y="228600"/>
            <a:ext cx="12192000" cy="717550"/>
          </a:xfrm>
        </p:spPr>
        <p:txBody>
          <a:bodyPr lIns="90488" tIns="44450" rIns="90488" bIns="44450"/>
          <a:lstStyle/>
          <a:p>
            <a:pPr eaLnBrk="1" hangingPunct="1">
              <a:defRPr/>
            </a:pPr>
            <a:r>
              <a:rPr lang="en-US" sz="6000" dirty="0">
                <a:solidFill>
                  <a:srgbClr val="003D80"/>
                </a:solidFill>
                <a:effectLst/>
              </a:rPr>
              <a:t>Purpose &amp; Context of Methodology</a:t>
            </a:r>
          </a:p>
        </p:txBody>
      </p:sp>
      <p:sp>
        <p:nvSpPr>
          <p:cNvPr id="22532" name="Rectangle 5">
            <a:extLst>
              <a:ext uri="{FF2B5EF4-FFF2-40B4-BE49-F238E27FC236}">
                <a16:creationId xmlns:a16="http://schemas.microsoft.com/office/drawing/2014/main" id="{5220E261-A464-48C8-909C-801E4B6E7875}"/>
              </a:ext>
            </a:extLst>
          </p:cNvPr>
          <p:cNvSpPr>
            <a:spLocks noGrp="1" noChangeArrowheads="1"/>
          </p:cNvSpPr>
          <p:nvPr>
            <p:ph idx="1"/>
          </p:nvPr>
        </p:nvSpPr>
        <p:spPr>
          <a:xfrm>
            <a:off x="505839" y="1219200"/>
            <a:ext cx="6199762" cy="5486400"/>
          </a:xfrm>
        </p:spPr>
        <p:txBody>
          <a:bodyPr lIns="90488" tIns="44450" rIns="90488" bIns="44450">
            <a:normAutofit fontScale="62500" lnSpcReduction="20000"/>
          </a:bodyPr>
          <a:lstStyle/>
          <a:p>
            <a:pPr>
              <a:lnSpc>
                <a:spcPct val="120000"/>
              </a:lnSpc>
              <a:spcBef>
                <a:spcPts val="600"/>
              </a:spcBef>
              <a:defRPr/>
            </a:pPr>
            <a:r>
              <a:rPr lang="en-US" sz="3800" dirty="0" err="1"/>
              <a:t>Biotics</a:t>
            </a:r>
            <a:r>
              <a:rPr lang="en-US" sz="3800" dirty="0"/>
              <a:t> 5 is based on and actually applies the standard methodology, as reflected in:</a:t>
            </a:r>
          </a:p>
          <a:p>
            <a:pPr lvl="1">
              <a:lnSpc>
                <a:spcPct val="120000"/>
              </a:lnSpc>
              <a:spcBef>
                <a:spcPts val="600"/>
              </a:spcBef>
              <a:defRPr/>
            </a:pPr>
            <a:r>
              <a:rPr lang="en-US" sz="3800" dirty="0"/>
              <a:t>Required data fields</a:t>
            </a:r>
          </a:p>
          <a:p>
            <a:pPr lvl="1">
              <a:lnSpc>
                <a:spcPct val="120000"/>
              </a:lnSpc>
              <a:spcBef>
                <a:spcPts val="600"/>
              </a:spcBef>
              <a:defRPr/>
            </a:pPr>
            <a:r>
              <a:rPr lang="en-US" sz="3800" dirty="0"/>
              <a:t>Data analysis</a:t>
            </a:r>
          </a:p>
          <a:p>
            <a:pPr>
              <a:lnSpc>
                <a:spcPct val="120000"/>
              </a:lnSpc>
              <a:spcBef>
                <a:spcPts val="600"/>
              </a:spcBef>
              <a:defRPr/>
            </a:pPr>
            <a:r>
              <a:rPr lang="en-US" sz="3800" dirty="0"/>
              <a:t>Training:</a:t>
            </a:r>
          </a:p>
          <a:p>
            <a:pPr lvl="1">
              <a:lnSpc>
                <a:spcPct val="120000"/>
              </a:lnSpc>
              <a:spcBef>
                <a:spcPts val="600"/>
              </a:spcBef>
              <a:defRPr/>
            </a:pPr>
            <a:r>
              <a:rPr lang="en-US" sz="3800" dirty="0"/>
              <a:t>Today: introduce methodological concepts</a:t>
            </a:r>
          </a:p>
          <a:p>
            <a:pPr lvl="1">
              <a:lnSpc>
                <a:spcPct val="120000"/>
              </a:lnSpc>
              <a:spcBef>
                <a:spcPts val="600"/>
              </a:spcBef>
              <a:defRPr/>
            </a:pPr>
            <a:r>
              <a:rPr lang="en-US" sz="3800" dirty="0"/>
              <a:t>Field Day (on your own using Observations survey): reinforce methodological concepts by collecting required data in field</a:t>
            </a:r>
          </a:p>
          <a:p>
            <a:pPr lvl="1">
              <a:lnSpc>
                <a:spcPct val="120000"/>
              </a:lnSpc>
              <a:spcBef>
                <a:spcPts val="600"/>
              </a:spcBef>
              <a:defRPr/>
            </a:pPr>
            <a:r>
              <a:rPr lang="en-US" sz="3800" dirty="0"/>
              <a:t>Mapping session: apply methodology by entering data in Biotics 5</a:t>
            </a:r>
          </a:p>
          <a:p>
            <a:pPr>
              <a:lnSpc>
                <a:spcPct val="120000"/>
              </a:lnSpc>
              <a:spcBef>
                <a:spcPts val="600"/>
              </a:spcBef>
              <a:defRPr/>
            </a:pPr>
            <a:endParaRPr lang="en-US" dirty="0"/>
          </a:p>
        </p:txBody>
      </p:sp>
      <p:pic>
        <p:nvPicPr>
          <p:cNvPr id="108549" name="Picture 3">
            <a:extLst>
              <a:ext uri="{FF2B5EF4-FFF2-40B4-BE49-F238E27FC236}">
                <a16:creationId xmlns:a16="http://schemas.microsoft.com/office/drawing/2014/main" id="{EE07EECF-880C-455A-8601-5A8DF2A37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925" y="5320645"/>
            <a:ext cx="47434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2">
            <a:extLst>
              <a:ext uri="{FF2B5EF4-FFF2-40B4-BE49-F238E27FC236}">
                <a16:creationId xmlns:a16="http://schemas.microsoft.com/office/drawing/2014/main" id="{2B80D78D-55F1-47C7-B922-0A88BEFB0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500" y="1401486"/>
            <a:ext cx="3825875"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F4654C0F-B9CD-4A00-BB80-A437D62AA4D8}"/>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2531" name="Rectangle 4">
            <a:extLst>
              <a:ext uri="{FF2B5EF4-FFF2-40B4-BE49-F238E27FC236}">
                <a16:creationId xmlns:a16="http://schemas.microsoft.com/office/drawing/2014/main" id="{2B4D779F-F0C4-4837-A2A2-2D9B07A71D75}"/>
              </a:ext>
            </a:extLst>
          </p:cNvPr>
          <p:cNvSpPr>
            <a:spLocks noGrp="1" noChangeArrowheads="1"/>
          </p:cNvSpPr>
          <p:nvPr>
            <p:ph type="title"/>
          </p:nvPr>
        </p:nvSpPr>
        <p:spPr>
          <a:xfrm>
            <a:off x="1146143" y="30633"/>
            <a:ext cx="9899715" cy="717550"/>
          </a:xfrm>
        </p:spPr>
        <p:txBody>
          <a:bodyPr lIns="90488" tIns="44450" rIns="90488" bIns="44450"/>
          <a:lstStyle/>
          <a:p>
            <a:pPr algn="ctr" eaLnBrk="1" hangingPunct="1">
              <a:defRPr/>
            </a:pPr>
            <a:r>
              <a:rPr lang="en-US" dirty="0">
                <a:solidFill>
                  <a:srgbClr val="003D80"/>
                </a:solidFill>
                <a:effectLst/>
              </a:rPr>
              <a:t>Element Occurrence Specifications (EO Specs)</a:t>
            </a:r>
          </a:p>
        </p:txBody>
      </p:sp>
      <p:pic>
        <p:nvPicPr>
          <p:cNvPr id="183300" name="Picture 2">
            <a:extLst>
              <a:ext uri="{FF2B5EF4-FFF2-40B4-BE49-F238E27FC236}">
                <a16:creationId xmlns:a16="http://schemas.microsoft.com/office/drawing/2014/main" id="{ED764D4A-45E4-411F-8EC4-15330196A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9" y="1203325"/>
            <a:ext cx="877252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2">
            <a:extLst>
              <a:ext uri="{FF2B5EF4-FFF2-40B4-BE49-F238E27FC236}">
                <a16:creationId xmlns:a16="http://schemas.microsoft.com/office/drawing/2014/main" id="{98D490F4-0EE9-46E7-86CD-4E732E554F4C}"/>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grpSp>
        <p:nvGrpSpPr>
          <p:cNvPr id="185349" name="Group 25">
            <a:extLst>
              <a:ext uri="{FF2B5EF4-FFF2-40B4-BE49-F238E27FC236}">
                <a16:creationId xmlns:a16="http://schemas.microsoft.com/office/drawing/2014/main" id="{6DA9F7AD-20D3-4384-81F8-1ADF139F706E}"/>
              </a:ext>
            </a:extLst>
          </p:cNvPr>
          <p:cNvGrpSpPr>
            <a:grpSpLocks/>
          </p:cNvGrpSpPr>
          <p:nvPr/>
        </p:nvGrpSpPr>
        <p:grpSpPr bwMode="auto">
          <a:xfrm>
            <a:off x="885013" y="4267905"/>
            <a:ext cx="4876800" cy="584200"/>
            <a:chOff x="171450" y="1219200"/>
            <a:chExt cx="4876800" cy="584775"/>
          </a:xfrm>
        </p:grpSpPr>
        <p:sp>
          <p:nvSpPr>
            <p:cNvPr id="185357" name="TextBox 23">
              <a:extLst>
                <a:ext uri="{FF2B5EF4-FFF2-40B4-BE49-F238E27FC236}">
                  <a16:creationId xmlns:a16="http://schemas.microsoft.com/office/drawing/2014/main" id="{3E52786B-2E48-4C09-A28F-DA4C636CDDD5}"/>
                </a:ext>
              </a:extLst>
            </p:cNvPr>
            <p:cNvSpPr txBox="1">
              <a:spLocks noChangeArrowheads="1"/>
            </p:cNvSpPr>
            <p:nvPr/>
          </p:nvSpPr>
          <p:spPr bwMode="auto">
            <a:xfrm>
              <a:off x="171450" y="1219200"/>
              <a:ext cx="2362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algn="ctr" eaLnBrk="1" hangingPunct="1">
                <a:spcAft>
                  <a:spcPct val="0"/>
                </a:spcAft>
                <a:buFontTx/>
                <a:buNone/>
              </a:pPr>
              <a:r>
                <a:rPr lang="en-US" altLang="en-US" sz="1600" dirty="0">
                  <a:solidFill>
                    <a:srgbClr val="000000"/>
                  </a:solidFill>
                  <a:latin typeface="Verdana" panose="020B0604030504040204" pitchFamily="34" charset="0"/>
                </a:rPr>
                <a:t>No other SFs within SD</a:t>
              </a:r>
            </a:p>
          </p:txBody>
        </p:sp>
        <p:sp>
          <p:nvSpPr>
            <p:cNvPr id="185358" name="TextBox 29">
              <a:extLst>
                <a:ext uri="{FF2B5EF4-FFF2-40B4-BE49-F238E27FC236}">
                  <a16:creationId xmlns:a16="http://schemas.microsoft.com/office/drawing/2014/main" id="{5E47F9A7-1AB8-45DF-8A90-C24C3422691B}"/>
                </a:ext>
              </a:extLst>
            </p:cNvPr>
            <p:cNvSpPr txBox="1">
              <a:spLocks noChangeArrowheads="1"/>
            </p:cNvSpPr>
            <p:nvPr/>
          </p:nvSpPr>
          <p:spPr bwMode="auto">
            <a:xfrm>
              <a:off x="2686050" y="1219200"/>
              <a:ext cx="2362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algn="ctr" eaLnBrk="1" hangingPunct="1">
                <a:spcAft>
                  <a:spcPct val="0"/>
                </a:spcAft>
                <a:buFontTx/>
                <a:buNone/>
              </a:pPr>
              <a:r>
                <a:rPr lang="en-US" altLang="en-US" sz="1600" dirty="0">
                  <a:solidFill>
                    <a:srgbClr val="000000"/>
                  </a:solidFill>
                  <a:latin typeface="Verdana" panose="020B0604030504040204" pitchFamily="34" charset="0"/>
                </a:rPr>
                <a:t>New EO developed from new SF</a:t>
              </a:r>
            </a:p>
          </p:txBody>
        </p:sp>
      </p:grpSp>
      <p:grpSp>
        <p:nvGrpSpPr>
          <p:cNvPr id="185353" name="Group 26">
            <a:extLst>
              <a:ext uri="{FF2B5EF4-FFF2-40B4-BE49-F238E27FC236}">
                <a16:creationId xmlns:a16="http://schemas.microsoft.com/office/drawing/2014/main" id="{46C2550B-DA77-44F4-B685-9A62489F01A2}"/>
              </a:ext>
            </a:extLst>
          </p:cNvPr>
          <p:cNvGrpSpPr>
            <a:grpSpLocks/>
          </p:cNvGrpSpPr>
          <p:nvPr/>
        </p:nvGrpSpPr>
        <p:grpSpPr bwMode="auto">
          <a:xfrm>
            <a:off x="6646828" y="3042094"/>
            <a:ext cx="4876800" cy="584803"/>
            <a:chOff x="4191000" y="3711714"/>
            <a:chExt cx="4876800" cy="584775"/>
          </a:xfrm>
        </p:grpSpPr>
        <p:sp>
          <p:nvSpPr>
            <p:cNvPr id="185355" name="TextBox 31">
              <a:extLst>
                <a:ext uri="{FF2B5EF4-FFF2-40B4-BE49-F238E27FC236}">
                  <a16:creationId xmlns:a16="http://schemas.microsoft.com/office/drawing/2014/main" id="{375B0746-DF55-43E8-A602-2E302A927710}"/>
                </a:ext>
              </a:extLst>
            </p:cNvPr>
            <p:cNvSpPr txBox="1">
              <a:spLocks noChangeArrowheads="1"/>
            </p:cNvSpPr>
            <p:nvPr/>
          </p:nvSpPr>
          <p:spPr bwMode="auto">
            <a:xfrm>
              <a:off x="4191000" y="3711714"/>
              <a:ext cx="23622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algn="ctr" eaLnBrk="1" hangingPunct="1">
                <a:spcAft>
                  <a:spcPct val="0"/>
                </a:spcAft>
                <a:buFontTx/>
                <a:buNone/>
              </a:pPr>
              <a:r>
                <a:rPr lang="en-US" altLang="en-US" sz="1600" dirty="0">
                  <a:solidFill>
                    <a:srgbClr val="000000"/>
                  </a:solidFill>
                  <a:latin typeface="Verdana" panose="020B0604030504040204" pitchFamily="34" charset="0"/>
                </a:rPr>
                <a:t>Independent SFs within SD</a:t>
              </a:r>
            </a:p>
          </p:txBody>
        </p:sp>
        <p:sp>
          <p:nvSpPr>
            <p:cNvPr id="185356" name="TextBox 32">
              <a:extLst>
                <a:ext uri="{FF2B5EF4-FFF2-40B4-BE49-F238E27FC236}">
                  <a16:creationId xmlns:a16="http://schemas.microsoft.com/office/drawing/2014/main" id="{C5EE62DA-29D7-4C2D-883A-D3649E2E808B}"/>
                </a:ext>
              </a:extLst>
            </p:cNvPr>
            <p:cNvSpPr txBox="1">
              <a:spLocks noChangeArrowheads="1"/>
            </p:cNvSpPr>
            <p:nvPr/>
          </p:nvSpPr>
          <p:spPr bwMode="auto">
            <a:xfrm>
              <a:off x="6705600" y="3711714"/>
              <a:ext cx="2362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algn="ctr" eaLnBrk="1" hangingPunct="1">
                <a:spcAft>
                  <a:spcPct val="0"/>
                </a:spcAft>
                <a:buFontTx/>
                <a:buNone/>
              </a:pPr>
              <a:r>
                <a:rPr lang="en-US" altLang="en-US" sz="1600" dirty="0">
                  <a:solidFill>
                    <a:srgbClr val="000000"/>
                  </a:solidFill>
                  <a:latin typeface="Verdana" panose="020B0604030504040204" pitchFamily="34" charset="0"/>
                </a:rPr>
                <a:t>New EO developed with multiple SFs</a:t>
              </a:r>
            </a:p>
          </p:txBody>
        </p:sp>
      </p:grpSp>
      <p:sp>
        <p:nvSpPr>
          <p:cNvPr id="41" name="Rectangle 4">
            <a:extLst>
              <a:ext uri="{FF2B5EF4-FFF2-40B4-BE49-F238E27FC236}">
                <a16:creationId xmlns:a16="http://schemas.microsoft.com/office/drawing/2014/main" id="{A2CA6862-94FD-42BE-8705-E245B7F1EC10}"/>
              </a:ext>
            </a:extLst>
          </p:cNvPr>
          <p:cNvSpPr>
            <a:spLocks noGrp="1" noChangeArrowheads="1"/>
          </p:cNvSpPr>
          <p:nvPr>
            <p:ph type="title"/>
          </p:nvPr>
        </p:nvSpPr>
        <p:spPr>
          <a:xfrm>
            <a:off x="1981200" y="21209"/>
            <a:ext cx="8229600" cy="717550"/>
          </a:xfrm>
        </p:spPr>
        <p:txBody>
          <a:bodyPr lIns="90488" tIns="44450" rIns="90488" bIns="44450"/>
          <a:lstStyle/>
          <a:p>
            <a:pPr algn="ctr" eaLnBrk="1" hangingPunct="1">
              <a:defRPr/>
            </a:pPr>
            <a:r>
              <a:rPr lang="en-US" dirty="0">
                <a:solidFill>
                  <a:srgbClr val="003D80"/>
                </a:solidFill>
                <a:effectLst/>
              </a:rPr>
              <a:t>Separation Distance (SD)</a:t>
            </a:r>
            <a:br>
              <a:rPr lang="en-US" dirty="0">
                <a:solidFill>
                  <a:srgbClr val="003D80"/>
                </a:solidFill>
                <a:effectLst/>
              </a:rPr>
            </a:br>
            <a:r>
              <a:rPr lang="en-US" dirty="0">
                <a:solidFill>
                  <a:srgbClr val="003D80"/>
                </a:solidFill>
                <a:effectLst/>
              </a:rPr>
              <a:t>Analysis &amp; Application</a:t>
            </a:r>
          </a:p>
        </p:txBody>
      </p:sp>
      <p:grpSp>
        <p:nvGrpSpPr>
          <p:cNvPr id="14" name="Group 13">
            <a:extLst>
              <a:ext uri="{FF2B5EF4-FFF2-40B4-BE49-F238E27FC236}">
                <a16:creationId xmlns:a16="http://schemas.microsoft.com/office/drawing/2014/main" id="{F18525BC-9B40-57A5-2E0F-F47E69A5C6FF}"/>
              </a:ext>
            </a:extLst>
          </p:cNvPr>
          <p:cNvGrpSpPr/>
          <p:nvPr/>
        </p:nvGrpSpPr>
        <p:grpSpPr>
          <a:xfrm>
            <a:off x="-1" y="1196948"/>
            <a:ext cx="6646829" cy="3014105"/>
            <a:chOff x="-1" y="1196948"/>
            <a:chExt cx="6646829" cy="3014105"/>
          </a:xfrm>
        </p:grpSpPr>
        <p:pic>
          <p:nvPicPr>
            <p:cNvPr id="185346" name="Picture 23">
              <a:extLst>
                <a:ext uri="{FF2B5EF4-FFF2-40B4-BE49-F238E27FC236}">
                  <a16:creationId xmlns:a16="http://schemas.microsoft.com/office/drawing/2014/main" id="{37326B45-0CF3-4D3B-8707-C6788BE1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09675"/>
              <a:ext cx="6646829" cy="3001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5348" name="Right Arrow 2">
              <a:extLst>
                <a:ext uri="{FF2B5EF4-FFF2-40B4-BE49-F238E27FC236}">
                  <a16:creationId xmlns:a16="http://schemas.microsoft.com/office/drawing/2014/main" id="{322443B2-64F0-4A65-8821-56186255126D}"/>
                </a:ext>
              </a:extLst>
            </p:cNvPr>
            <p:cNvSpPr>
              <a:spLocks/>
            </p:cNvSpPr>
            <p:nvPr/>
          </p:nvSpPr>
          <p:spPr bwMode="auto">
            <a:xfrm>
              <a:off x="3138237" y="2607176"/>
              <a:ext cx="354013" cy="206375"/>
            </a:xfrm>
            <a:prstGeom prst="rightArrow">
              <a:avLst>
                <a:gd name="adj1" fmla="val 50000"/>
                <a:gd name="adj2" fmla="val 50199"/>
              </a:avLst>
            </a:prstGeom>
            <a:solidFill>
              <a:srgbClr val="A5A5A5"/>
            </a:solidFill>
            <a:ln w="6350">
              <a:solidFill>
                <a:srgbClr val="000000"/>
              </a:solidFill>
              <a:miter lim="800000"/>
              <a:headEnd/>
              <a:tailEnd/>
            </a:ln>
          </p:spPr>
          <p:txBody>
            <a:bodyPr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13" name="Rectangle 12">
              <a:extLst>
                <a:ext uri="{FF2B5EF4-FFF2-40B4-BE49-F238E27FC236}">
                  <a16:creationId xmlns:a16="http://schemas.microsoft.com/office/drawing/2014/main" id="{7F673EB8-1048-1F3F-1D14-FF1F2DF61EE2}"/>
                </a:ext>
              </a:extLst>
            </p:cNvPr>
            <p:cNvSpPr/>
            <p:nvPr/>
          </p:nvSpPr>
          <p:spPr>
            <a:xfrm>
              <a:off x="35482" y="1196948"/>
              <a:ext cx="6458945" cy="29948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A441D642-D4F1-55A1-74BE-7AF6C9248320}"/>
              </a:ext>
            </a:extLst>
          </p:cNvPr>
          <p:cNvGrpSpPr/>
          <p:nvPr/>
        </p:nvGrpSpPr>
        <p:grpSpPr>
          <a:xfrm>
            <a:off x="5606716" y="3683749"/>
            <a:ext cx="6525124" cy="2945651"/>
            <a:chOff x="5606716" y="3683749"/>
            <a:chExt cx="6525124" cy="2945651"/>
          </a:xfrm>
        </p:grpSpPr>
        <p:pic>
          <p:nvPicPr>
            <p:cNvPr id="185352" name="Picture 24">
              <a:extLst>
                <a:ext uri="{FF2B5EF4-FFF2-40B4-BE49-F238E27FC236}">
                  <a16:creationId xmlns:a16="http://schemas.microsoft.com/office/drawing/2014/main" id="{2D407F77-3913-4830-8632-FE8E56F5A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6716" y="3683749"/>
              <a:ext cx="6523127" cy="293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5354" name="Right Arrow 2">
              <a:extLst>
                <a:ext uri="{FF2B5EF4-FFF2-40B4-BE49-F238E27FC236}">
                  <a16:creationId xmlns:a16="http://schemas.microsoft.com/office/drawing/2014/main" id="{859CB37F-EC3D-47B0-9D57-075092BBF955}"/>
                </a:ext>
              </a:extLst>
            </p:cNvPr>
            <p:cNvSpPr>
              <a:spLocks/>
            </p:cNvSpPr>
            <p:nvPr/>
          </p:nvSpPr>
          <p:spPr bwMode="auto">
            <a:xfrm>
              <a:off x="8691272" y="5153105"/>
              <a:ext cx="354013" cy="206385"/>
            </a:xfrm>
            <a:prstGeom prst="rightArrow">
              <a:avLst>
                <a:gd name="adj1" fmla="val 50000"/>
                <a:gd name="adj2" fmla="val 50199"/>
              </a:avLst>
            </a:prstGeom>
            <a:solidFill>
              <a:srgbClr val="A5A5A5"/>
            </a:solidFill>
            <a:ln w="6350">
              <a:solidFill>
                <a:srgbClr val="000000"/>
              </a:solidFill>
              <a:miter lim="800000"/>
              <a:headEnd/>
              <a:tailEnd/>
            </a:ln>
          </p:spPr>
          <p:txBody>
            <a:bodyPr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12" name="Rectangle 11">
              <a:extLst>
                <a:ext uri="{FF2B5EF4-FFF2-40B4-BE49-F238E27FC236}">
                  <a16:creationId xmlns:a16="http://schemas.microsoft.com/office/drawing/2014/main" id="{F3C63ACE-3A4B-B4C0-CDB7-1E1DE9060A41}"/>
                </a:ext>
              </a:extLst>
            </p:cNvPr>
            <p:cNvSpPr/>
            <p:nvPr/>
          </p:nvSpPr>
          <p:spPr>
            <a:xfrm>
              <a:off x="5606716" y="3747020"/>
              <a:ext cx="6525124" cy="288238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7584C3CD-58F6-904C-CA6F-B08DDD1E86EA}"/>
              </a:ext>
            </a:extLst>
          </p:cNvPr>
          <p:cNvGrpSpPr/>
          <p:nvPr/>
        </p:nvGrpSpPr>
        <p:grpSpPr>
          <a:xfrm>
            <a:off x="493295" y="4865644"/>
            <a:ext cx="3328700" cy="1458850"/>
            <a:chOff x="493295" y="4865644"/>
            <a:chExt cx="3328700" cy="1458850"/>
          </a:xfrm>
        </p:grpSpPr>
        <p:grpSp>
          <p:nvGrpSpPr>
            <p:cNvPr id="11" name="Group 10">
              <a:extLst>
                <a:ext uri="{FF2B5EF4-FFF2-40B4-BE49-F238E27FC236}">
                  <a16:creationId xmlns:a16="http://schemas.microsoft.com/office/drawing/2014/main" id="{6A50346B-D1FC-CA52-C9B1-180A213DCCDD}"/>
                </a:ext>
              </a:extLst>
            </p:cNvPr>
            <p:cNvGrpSpPr/>
            <p:nvPr/>
          </p:nvGrpSpPr>
          <p:grpSpPr>
            <a:xfrm>
              <a:off x="493295" y="5229260"/>
              <a:ext cx="3328700" cy="1095234"/>
              <a:chOff x="493295" y="5229260"/>
              <a:chExt cx="3328700" cy="1095234"/>
            </a:xfrm>
          </p:grpSpPr>
          <p:grpSp>
            <p:nvGrpSpPr>
              <p:cNvPr id="8" name="Group 7">
                <a:extLst>
                  <a:ext uri="{FF2B5EF4-FFF2-40B4-BE49-F238E27FC236}">
                    <a16:creationId xmlns:a16="http://schemas.microsoft.com/office/drawing/2014/main" id="{44DEEBE0-814F-0C6C-2161-06E4700CD07F}"/>
                  </a:ext>
                </a:extLst>
              </p:cNvPr>
              <p:cNvGrpSpPr/>
              <p:nvPr/>
            </p:nvGrpSpPr>
            <p:grpSpPr>
              <a:xfrm>
                <a:off x="493295" y="5229260"/>
                <a:ext cx="3328700" cy="369332"/>
                <a:chOff x="493295" y="5229260"/>
                <a:chExt cx="3328700" cy="369332"/>
              </a:xfrm>
            </p:grpSpPr>
            <p:sp>
              <p:nvSpPr>
                <p:cNvPr id="2" name="Oval 1">
                  <a:extLst>
                    <a:ext uri="{FF2B5EF4-FFF2-40B4-BE49-F238E27FC236}">
                      <a16:creationId xmlns:a16="http://schemas.microsoft.com/office/drawing/2014/main" id="{F05C6BE5-A6E2-7902-E107-FF097FF99F83}"/>
                    </a:ext>
                  </a:extLst>
                </p:cNvPr>
                <p:cNvSpPr/>
                <p:nvPr/>
              </p:nvSpPr>
              <p:spPr>
                <a:xfrm>
                  <a:off x="493295" y="5293895"/>
                  <a:ext cx="391718" cy="228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220AE8-2D44-0E90-7196-F9EEFFA92F42}"/>
                    </a:ext>
                  </a:extLst>
                </p:cNvPr>
                <p:cNvSpPr txBox="1"/>
                <p:nvPr/>
              </p:nvSpPr>
              <p:spPr>
                <a:xfrm>
                  <a:off x="884588" y="5229260"/>
                  <a:ext cx="2937407" cy="369332"/>
                </a:xfrm>
                <a:prstGeom prst="rect">
                  <a:avLst/>
                </a:prstGeom>
                <a:noFill/>
              </p:spPr>
              <p:txBody>
                <a:bodyPr wrap="none" rtlCol="0">
                  <a:spAutoFit/>
                </a:bodyPr>
                <a:lstStyle/>
                <a:p>
                  <a:r>
                    <a:rPr lang="en-US" dirty="0"/>
                    <a:t>Independent Source Feature</a:t>
                  </a:r>
                </a:p>
              </p:txBody>
            </p:sp>
          </p:grpSp>
          <p:grpSp>
            <p:nvGrpSpPr>
              <p:cNvPr id="9" name="Group 8">
                <a:extLst>
                  <a:ext uri="{FF2B5EF4-FFF2-40B4-BE49-F238E27FC236}">
                    <a16:creationId xmlns:a16="http://schemas.microsoft.com/office/drawing/2014/main" id="{C6A22811-364D-879C-8238-A306A661FC6F}"/>
                  </a:ext>
                </a:extLst>
              </p:cNvPr>
              <p:cNvGrpSpPr/>
              <p:nvPr/>
            </p:nvGrpSpPr>
            <p:grpSpPr>
              <a:xfrm>
                <a:off x="493295" y="5592211"/>
                <a:ext cx="2520146" cy="369332"/>
                <a:chOff x="493295" y="5562132"/>
                <a:chExt cx="2520146" cy="369332"/>
              </a:xfrm>
            </p:grpSpPr>
            <p:sp>
              <p:nvSpPr>
                <p:cNvPr id="3" name="Oval 2">
                  <a:extLst>
                    <a:ext uri="{FF2B5EF4-FFF2-40B4-BE49-F238E27FC236}">
                      <a16:creationId xmlns:a16="http://schemas.microsoft.com/office/drawing/2014/main" id="{93F616C0-470D-14AD-853A-C65EACAC0BA5}"/>
                    </a:ext>
                  </a:extLst>
                </p:cNvPr>
                <p:cNvSpPr/>
                <p:nvPr/>
              </p:nvSpPr>
              <p:spPr>
                <a:xfrm>
                  <a:off x="493295" y="5632498"/>
                  <a:ext cx="391718" cy="2286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4B5FF5D-A812-3970-EA49-41094F536615}"/>
                    </a:ext>
                  </a:extLst>
                </p:cNvPr>
                <p:cNvSpPr txBox="1"/>
                <p:nvPr/>
              </p:nvSpPr>
              <p:spPr>
                <a:xfrm>
                  <a:off x="884588" y="5562132"/>
                  <a:ext cx="2128853" cy="369332"/>
                </a:xfrm>
                <a:prstGeom prst="rect">
                  <a:avLst/>
                </a:prstGeom>
                <a:noFill/>
              </p:spPr>
              <p:txBody>
                <a:bodyPr wrap="none" rtlCol="0">
                  <a:spAutoFit/>
                </a:bodyPr>
                <a:lstStyle/>
                <a:p>
                  <a:r>
                    <a:rPr lang="en-US" dirty="0"/>
                    <a:t>new Source Feature</a:t>
                  </a:r>
                </a:p>
              </p:txBody>
            </p:sp>
          </p:grpSp>
          <p:grpSp>
            <p:nvGrpSpPr>
              <p:cNvPr id="10" name="Group 9">
                <a:extLst>
                  <a:ext uri="{FF2B5EF4-FFF2-40B4-BE49-F238E27FC236}">
                    <a16:creationId xmlns:a16="http://schemas.microsoft.com/office/drawing/2014/main" id="{0B6E55D0-5C84-7BB1-C0C7-30A5145DE697}"/>
                  </a:ext>
                </a:extLst>
              </p:cNvPr>
              <p:cNvGrpSpPr/>
              <p:nvPr/>
            </p:nvGrpSpPr>
            <p:grpSpPr>
              <a:xfrm>
                <a:off x="493295" y="5955162"/>
                <a:ext cx="2938080" cy="369332"/>
                <a:chOff x="493295" y="5955162"/>
                <a:chExt cx="2938080" cy="369332"/>
              </a:xfrm>
            </p:grpSpPr>
            <p:sp>
              <p:nvSpPr>
                <p:cNvPr id="4" name="Oval 3">
                  <a:extLst>
                    <a:ext uri="{FF2B5EF4-FFF2-40B4-BE49-F238E27FC236}">
                      <a16:creationId xmlns:a16="http://schemas.microsoft.com/office/drawing/2014/main" id="{F63D10C6-4107-95DF-6AFA-733C635B8130}"/>
                    </a:ext>
                  </a:extLst>
                </p:cNvPr>
                <p:cNvSpPr/>
                <p:nvPr/>
              </p:nvSpPr>
              <p:spPr>
                <a:xfrm>
                  <a:off x="493295" y="6025528"/>
                  <a:ext cx="391718" cy="2286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501C4A0-61C3-9829-3FE0-B3962138A77F}"/>
                    </a:ext>
                  </a:extLst>
                </p:cNvPr>
                <p:cNvSpPr txBox="1"/>
                <p:nvPr/>
              </p:nvSpPr>
              <p:spPr>
                <a:xfrm>
                  <a:off x="884588" y="5955162"/>
                  <a:ext cx="2546787" cy="369332"/>
                </a:xfrm>
                <a:prstGeom prst="rect">
                  <a:avLst/>
                </a:prstGeom>
                <a:noFill/>
              </p:spPr>
              <p:txBody>
                <a:bodyPr wrap="none" rtlCol="0">
                  <a:spAutoFit/>
                </a:bodyPr>
                <a:lstStyle/>
                <a:p>
                  <a:r>
                    <a:rPr lang="en-US" dirty="0"/>
                    <a:t>Element Occurrence (EO)</a:t>
                  </a:r>
                </a:p>
              </p:txBody>
            </p:sp>
          </p:grpSp>
        </p:grpSp>
        <p:sp>
          <p:nvSpPr>
            <p:cNvPr id="16" name="Oval 15">
              <a:extLst>
                <a:ext uri="{FF2B5EF4-FFF2-40B4-BE49-F238E27FC236}">
                  <a16:creationId xmlns:a16="http://schemas.microsoft.com/office/drawing/2014/main" id="{D72EDECE-597A-6A80-8DA3-4C4743A1848A}"/>
                </a:ext>
              </a:extLst>
            </p:cNvPr>
            <p:cNvSpPr/>
            <p:nvPr/>
          </p:nvSpPr>
          <p:spPr>
            <a:xfrm>
              <a:off x="493295" y="4930619"/>
              <a:ext cx="391718" cy="228600"/>
            </a:xfrm>
            <a:prstGeom prst="ellipse">
              <a:avLst/>
            </a:prstGeom>
            <a:noFill/>
            <a:ln w="254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3103C2A-84B7-85C1-351C-5F02D9557CD5}"/>
                </a:ext>
              </a:extLst>
            </p:cNvPr>
            <p:cNvSpPr txBox="1"/>
            <p:nvPr/>
          </p:nvSpPr>
          <p:spPr>
            <a:xfrm>
              <a:off x="878303" y="4865644"/>
              <a:ext cx="2051139" cy="369332"/>
            </a:xfrm>
            <a:prstGeom prst="rect">
              <a:avLst/>
            </a:prstGeom>
            <a:noFill/>
          </p:spPr>
          <p:txBody>
            <a:bodyPr wrap="none" rtlCol="0">
              <a:spAutoFit/>
            </a:bodyPr>
            <a:lstStyle/>
            <a:p>
              <a:r>
                <a:rPr lang="en-US" dirty="0"/>
                <a:t>Separation Distance</a:t>
              </a:r>
            </a:p>
          </p:txBody>
        </p:sp>
      </p:gr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86E247A-2F0D-ABE6-EDD2-28F5F54FF97D}"/>
              </a:ext>
            </a:extLst>
          </p:cNvPr>
          <p:cNvGrpSpPr/>
          <p:nvPr/>
        </p:nvGrpSpPr>
        <p:grpSpPr>
          <a:xfrm>
            <a:off x="95257" y="1230613"/>
            <a:ext cx="6483344" cy="2911175"/>
            <a:chOff x="95257" y="1230613"/>
            <a:chExt cx="6483344" cy="2911175"/>
          </a:xfrm>
        </p:grpSpPr>
        <p:grpSp>
          <p:nvGrpSpPr>
            <p:cNvPr id="12" name="Group 11">
              <a:extLst>
                <a:ext uri="{FF2B5EF4-FFF2-40B4-BE49-F238E27FC236}">
                  <a16:creationId xmlns:a16="http://schemas.microsoft.com/office/drawing/2014/main" id="{781A129E-9DF0-AB92-212E-C344EA375D85}"/>
                </a:ext>
              </a:extLst>
            </p:cNvPr>
            <p:cNvGrpSpPr/>
            <p:nvPr/>
          </p:nvGrpSpPr>
          <p:grpSpPr>
            <a:xfrm>
              <a:off x="120316" y="1259408"/>
              <a:ext cx="6458285" cy="2882380"/>
              <a:chOff x="1673226" y="1912806"/>
              <a:chExt cx="4905375" cy="2228982"/>
            </a:xfrm>
          </p:grpSpPr>
          <p:pic>
            <p:nvPicPr>
              <p:cNvPr id="187402" name="Picture 2">
                <a:extLst>
                  <a:ext uri="{FF2B5EF4-FFF2-40B4-BE49-F238E27FC236}">
                    <a16:creationId xmlns:a16="http://schemas.microsoft.com/office/drawing/2014/main" id="{94CF7A4A-AAEB-466F-AD3B-16AA6D9F7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226" y="1912806"/>
                <a:ext cx="4905375" cy="2228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7403" name="Right Arrow 2">
                <a:extLst>
                  <a:ext uri="{FF2B5EF4-FFF2-40B4-BE49-F238E27FC236}">
                    <a16:creationId xmlns:a16="http://schemas.microsoft.com/office/drawing/2014/main" id="{69F05D6B-E918-4EF8-B1F7-085107CD4C57}"/>
                  </a:ext>
                </a:extLst>
              </p:cNvPr>
              <p:cNvSpPr>
                <a:spLocks/>
              </p:cNvSpPr>
              <p:nvPr/>
            </p:nvSpPr>
            <p:spPr bwMode="auto">
              <a:xfrm>
                <a:off x="3956051" y="2901836"/>
                <a:ext cx="354013" cy="206387"/>
              </a:xfrm>
              <a:prstGeom prst="rightArrow">
                <a:avLst>
                  <a:gd name="adj1" fmla="val 50000"/>
                  <a:gd name="adj2" fmla="val 50199"/>
                </a:avLst>
              </a:prstGeom>
              <a:solidFill>
                <a:srgbClr val="A5A5A5"/>
              </a:solidFill>
              <a:ln w="6350">
                <a:solidFill>
                  <a:srgbClr val="000000"/>
                </a:solidFill>
                <a:miter lim="800000"/>
                <a:headEnd/>
                <a:tailEnd/>
              </a:ln>
            </p:spPr>
            <p:txBody>
              <a:bodyPr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grpSp>
        <p:sp>
          <p:nvSpPr>
            <p:cNvPr id="15" name="Rectangle 14">
              <a:extLst>
                <a:ext uri="{FF2B5EF4-FFF2-40B4-BE49-F238E27FC236}">
                  <a16:creationId xmlns:a16="http://schemas.microsoft.com/office/drawing/2014/main" id="{DAED71D0-6E3B-4E03-D6BA-7ACAAB3E8260}"/>
                </a:ext>
              </a:extLst>
            </p:cNvPr>
            <p:cNvSpPr/>
            <p:nvPr/>
          </p:nvSpPr>
          <p:spPr>
            <a:xfrm>
              <a:off x="95257" y="1230613"/>
              <a:ext cx="6458285" cy="289355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7394" name="Rectangle 2">
            <a:extLst>
              <a:ext uri="{FF2B5EF4-FFF2-40B4-BE49-F238E27FC236}">
                <a16:creationId xmlns:a16="http://schemas.microsoft.com/office/drawing/2014/main" id="{5C1CB6D0-6767-4797-AC70-53B349BDE83E}"/>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grpSp>
        <p:nvGrpSpPr>
          <p:cNvPr id="187404" name="Group 25">
            <a:extLst>
              <a:ext uri="{FF2B5EF4-FFF2-40B4-BE49-F238E27FC236}">
                <a16:creationId xmlns:a16="http://schemas.microsoft.com/office/drawing/2014/main" id="{F4E6AC70-E6CD-427A-9C62-E087DABA4435}"/>
              </a:ext>
            </a:extLst>
          </p:cNvPr>
          <p:cNvGrpSpPr>
            <a:grpSpLocks/>
          </p:cNvGrpSpPr>
          <p:nvPr/>
        </p:nvGrpSpPr>
        <p:grpSpPr bwMode="auto">
          <a:xfrm>
            <a:off x="920464" y="4212334"/>
            <a:ext cx="4876800" cy="584810"/>
            <a:chOff x="171450" y="1219200"/>
            <a:chExt cx="4876800" cy="584775"/>
          </a:xfrm>
        </p:grpSpPr>
        <p:sp>
          <p:nvSpPr>
            <p:cNvPr id="187405" name="TextBox 23">
              <a:extLst>
                <a:ext uri="{FF2B5EF4-FFF2-40B4-BE49-F238E27FC236}">
                  <a16:creationId xmlns:a16="http://schemas.microsoft.com/office/drawing/2014/main" id="{2A359774-A277-42A9-AF81-74F602D8915A}"/>
                </a:ext>
              </a:extLst>
            </p:cNvPr>
            <p:cNvSpPr txBox="1">
              <a:spLocks noChangeArrowheads="1"/>
            </p:cNvSpPr>
            <p:nvPr/>
          </p:nvSpPr>
          <p:spPr bwMode="auto">
            <a:xfrm>
              <a:off x="171450" y="1219200"/>
              <a:ext cx="2362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algn="ctr" eaLnBrk="1" hangingPunct="1">
                <a:spcAft>
                  <a:spcPct val="0"/>
                </a:spcAft>
                <a:buFontTx/>
                <a:buNone/>
              </a:pPr>
              <a:r>
                <a:rPr lang="en-US" altLang="en-US" sz="1600" dirty="0">
                  <a:solidFill>
                    <a:srgbClr val="000000"/>
                  </a:solidFill>
                  <a:latin typeface="Verdana" panose="020B0604030504040204" pitchFamily="34" charset="0"/>
                </a:rPr>
                <a:t>One existing EO within SD</a:t>
              </a:r>
            </a:p>
          </p:txBody>
        </p:sp>
        <p:sp>
          <p:nvSpPr>
            <p:cNvPr id="187406" name="TextBox 29">
              <a:extLst>
                <a:ext uri="{FF2B5EF4-FFF2-40B4-BE49-F238E27FC236}">
                  <a16:creationId xmlns:a16="http://schemas.microsoft.com/office/drawing/2014/main" id="{84A717AA-2DF0-452E-8310-2CB617EF1046}"/>
                </a:ext>
              </a:extLst>
            </p:cNvPr>
            <p:cNvSpPr txBox="1">
              <a:spLocks noChangeArrowheads="1"/>
            </p:cNvSpPr>
            <p:nvPr/>
          </p:nvSpPr>
          <p:spPr bwMode="auto">
            <a:xfrm>
              <a:off x="2686050" y="1219200"/>
              <a:ext cx="2362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algn="ctr" eaLnBrk="1" hangingPunct="1">
                <a:spcAft>
                  <a:spcPct val="0"/>
                </a:spcAft>
                <a:buFontTx/>
                <a:buNone/>
              </a:pPr>
              <a:r>
                <a:rPr lang="en-US" altLang="en-US" sz="1600" dirty="0">
                  <a:solidFill>
                    <a:srgbClr val="000000"/>
                  </a:solidFill>
                  <a:latin typeface="Verdana" panose="020B0604030504040204" pitchFamily="34" charset="0"/>
                </a:rPr>
                <a:t>Existing EO modified by adding new SF</a:t>
              </a:r>
            </a:p>
          </p:txBody>
        </p:sp>
      </p:grpSp>
      <p:grpSp>
        <p:nvGrpSpPr>
          <p:cNvPr id="13" name="Group 12">
            <a:extLst>
              <a:ext uri="{FF2B5EF4-FFF2-40B4-BE49-F238E27FC236}">
                <a16:creationId xmlns:a16="http://schemas.microsoft.com/office/drawing/2014/main" id="{C96D2BE6-AF0A-EE9C-939A-23B8A1CCA687}"/>
              </a:ext>
            </a:extLst>
          </p:cNvPr>
          <p:cNvGrpSpPr/>
          <p:nvPr/>
        </p:nvGrpSpPr>
        <p:grpSpPr>
          <a:xfrm>
            <a:off x="6578600" y="2616764"/>
            <a:ext cx="5493083" cy="1323576"/>
            <a:chOff x="5700712" y="3356478"/>
            <a:chExt cx="4876800" cy="1323576"/>
          </a:xfrm>
        </p:grpSpPr>
        <p:sp>
          <p:nvSpPr>
            <p:cNvPr id="187399" name="TextBox 31">
              <a:extLst>
                <a:ext uri="{FF2B5EF4-FFF2-40B4-BE49-F238E27FC236}">
                  <a16:creationId xmlns:a16="http://schemas.microsoft.com/office/drawing/2014/main" id="{02EA1F3C-EE5A-4A23-953C-16F4411012FD}"/>
                </a:ext>
              </a:extLst>
            </p:cNvPr>
            <p:cNvSpPr txBox="1">
              <a:spLocks noChangeArrowheads="1"/>
            </p:cNvSpPr>
            <p:nvPr/>
          </p:nvSpPr>
          <p:spPr bwMode="auto">
            <a:xfrm>
              <a:off x="5700712" y="3790448"/>
              <a:ext cx="2362200" cy="5848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algn="ctr" eaLnBrk="1" hangingPunct="1">
                <a:spcAft>
                  <a:spcPct val="0"/>
                </a:spcAft>
                <a:buFontTx/>
                <a:buNone/>
              </a:pPr>
              <a:r>
                <a:rPr lang="en-US" altLang="en-US" sz="1600">
                  <a:solidFill>
                    <a:srgbClr val="000000"/>
                  </a:solidFill>
                  <a:latin typeface="Verdana" panose="020B0604030504040204" pitchFamily="34" charset="0"/>
                </a:rPr>
                <a:t>Multiple existing EOs within SD</a:t>
              </a:r>
            </a:p>
          </p:txBody>
        </p:sp>
        <p:sp>
          <p:nvSpPr>
            <p:cNvPr id="187400" name="TextBox 32">
              <a:extLst>
                <a:ext uri="{FF2B5EF4-FFF2-40B4-BE49-F238E27FC236}">
                  <a16:creationId xmlns:a16="http://schemas.microsoft.com/office/drawing/2014/main" id="{18C9B59C-F727-4DE9-ABC9-6714241D534D}"/>
                </a:ext>
              </a:extLst>
            </p:cNvPr>
            <p:cNvSpPr txBox="1">
              <a:spLocks noChangeArrowheads="1"/>
            </p:cNvSpPr>
            <p:nvPr/>
          </p:nvSpPr>
          <p:spPr bwMode="auto">
            <a:xfrm>
              <a:off x="8215312" y="3356478"/>
              <a:ext cx="2362200" cy="132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algn="ctr" eaLnBrk="1" hangingPunct="1">
                <a:spcAft>
                  <a:spcPct val="0"/>
                </a:spcAft>
                <a:buFontTx/>
                <a:buNone/>
              </a:pPr>
              <a:r>
                <a:rPr lang="en-US" altLang="en-US" sz="1600" dirty="0">
                  <a:solidFill>
                    <a:srgbClr val="000000"/>
                  </a:solidFill>
                  <a:latin typeface="Verdana" panose="020B0604030504040204" pitchFamily="34" charset="0"/>
                </a:rPr>
                <a:t>Principal EO chosen, SF added to Principal EO, additional EO made into Sub-EO of Principal</a:t>
              </a:r>
            </a:p>
          </p:txBody>
        </p:sp>
      </p:grpSp>
      <p:sp>
        <p:nvSpPr>
          <p:cNvPr id="187401" name="Right Arrow 2">
            <a:extLst>
              <a:ext uri="{FF2B5EF4-FFF2-40B4-BE49-F238E27FC236}">
                <a16:creationId xmlns:a16="http://schemas.microsoft.com/office/drawing/2014/main" id="{5F7533AB-CB12-472D-A668-863CBB602CB6}"/>
              </a:ext>
            </a:extLst>
          </p:cNvPr>
          <p:cNvSpPr>
            <a:spLocks/>
          </p:cNvSpPr>
          <p:nvPr/>
        </p:nvSpPr>
        <p:spPr bwMode="auto">
          <a:xfrm>
            <a:off x="8773830" y="5237412"/>
            <a:ext cx="354013" cy="206396"/>
          </a:xfrm>
          <a:prstGeom prst="rightArrow">
            <a:avLst>
              <a:gd name="adj1" fmla="val 50000"/>
              <a:gd name="adj2" fmla="val 50199"/>
            </a:avLst>
          </a:prstGeom>
          <a:solidFill>
            <a:srgbClr val="A5A5A5"/>
          </a:solidFill>
          <a:ln w="6350">
            <a:solidFill>
              <a:srgbClr val="000000"/>
            </a:solidFill>
            <a:miter lim="800000"/>
            <a:headEnd/>
            <a:tailEnd/>
          </a:ln>
        </p:spPr>
        <p:txBody>
          <a:bodyPr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900">
              <a:solidFill>
                <a:srgbClr val="000000"/>
              </a:solidFill>
              <a:latin typeface="Verdana" panose="020B0604030504040204" pitchFamily="34" charset="0"/>
            </a:endParaRPr>
          </a:p>
        </p:txBody>
      </p:sp>
      <p:sp>
        <p:nvSpPr>
          <p:cNvPr id="17" name="Rectangle 4">
            <a:extLst>
              <a:ext uri="{FF2B5EF4-FFF2-40B4-BE49-F238E27FC236}">
                <a16:creationId xmlns:a16="http://schemas.microsoft.com/office/drawing/2014/main" id="{28C47D8E-2F49-4699-8C24-A0B05434AA49}"/>
              </a:ext>
            </a:extLst>
          </p:cNvPr>
          <p:cNvSpPr>
            <a:spLocks noGrp="1" noChangeArrowheads="1"/>
          </p:cNvSpPr>
          <p:nvPr>
            <p:ph type="title"/>
          </p:nvPr>
        </p:nvSpPr>
        <p:spPr>
          <a:xfrm>
            <a:off x="1981200" y="21209"/>
            <a:ext cx="8229600" cy="717550"/>
          </a:xfrm>
        </p:spPr>
        <p:txBody>
          <a:bodyPr lIns="90488" tIns="44450" rIns="90488" bIns="44450"/>
          <a:lstStyle/>
          <a:p>
            <a:pPr algn="ctr" eaLnBrk="1" hangingPunct="1">
              <a:defRPr/>
            </a:pPr>
            <a:r>
              <a:rPr lang="en-US" dirty="0">
                <a:solidFill>
                  <a:srgbClr val="003D80"/>
                </a:solidFill>
                <a:effectLst/>
              </a:rPr>
              <a:t>Separation Distance (SD)</a:t>
            </a:r>
            <a:br>
              <a:rPr lang="en-US" dirty="0">
                <a:solidFill>
                  <a:srgbClr val="003D80"/>
                </a:solidFill>
                <a:effectLst/>
              </a:rPr>
            </a:br>
            <a:r>
              <a:rPr lang="en-US" dirty="0">
                <a:solidFill>
                  <a:srgbClr val="003D80"/>
                </a:solidFill>
                <a:effectLst/>
              </a:rPr>
              <a:t>Analysis &amp; Application</a:t>
            </a:r>
          </a:p>
        </p:txBody>
      </p:sp>
      <p:grpSp>
        <p:nvGrpSpPr>
          <p:cNvPr id="18" name="Group 17">
            <a:extLst>
              <a:ext uri="{FF2B5EF4-FFF2-40B4-BE49-F238E27FC236}">
                <a16:creationId xmlns:a16="http://schemas.microsoft.com/office/drawing/2014/main" id="{9CB1F895-5B66-E0AB-CB89-BEEBFABF7719}"/>
              </a:ext>
            </a:extLst>
          </p:cNvPr>
          <p:cNvGrpSpPr/>
          <p:nvPr/>
        </p:nvGrpSpPr>
        <p:grpSpPr>
          <a:xfrm>
            <a:off x="5773156" y="3747020"/>
            <a:ext cx="6358684" cy="2882380"/>
            <a:chOff x="5773156" y="3747020"/>
            <a:chExt cx="6358684" cy="2882380"/>
          </a:xfrm>
        </p:grpSpPr>
        <p:pic>
          <p:nvPicPr>
            <p:cNvPr id="187398" name="Picture 3">
              <a:extLst>
                <a:ext uri="{FF2B5EF4-FFF2-40B4-BE49-F238E27FC236}">
                  <a16:creationId xmlns:a16="http://schemas.microsoft.com/office/drawing/2014/main" id="{29229CFB-10BF-4EE3-BD71-F5A97D736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156" y="3747020"/>
              <a:ext cx="6355362" cy="2882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a:extLst>
                <a:ext uri="{FF2B5EF4-FFF2-40B4-BE49-F238E27FC236}">
                  <a16:creationId xmlns:a16="http://schemas.microsoft.com/office/drawing/2014/main" id="{A4DC38D6-5AC8-1001-88F6-9484768FEB07}"/>
                </a:ext>
              </a:extLst>
            </p:cNvPr>
            <p:cNvSpPr/>
            <p:nvPr/>
          </p:nvSpPr>
          <p:spPr>
            <a:xfrm>
              <a:off x="5773156" y="3747020"/>
              <a:ext cx="6358684" cy="288238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924A0B6-87CD-FF65-E998-9A0C7D039C9E}"/>
              </a:ext>
            </a:extLst>
          </p:cNvPr>
          <p:cNvGrpSpPr/>
          <p:nvPr/>
        </p:nvGrpSpPr>
        <p:grpSpPr>
          <a:xfrm>
            <a:off x="622088" y="5218317"/>
            <a:ext cx="3328700" cy="1458850"/>
            <a:chOff x="493295" y="4865644"/>
            <a:chExt cx="3328700" cy="1458850"/>
          </a:xfrm>
        </p:grpSpPr>
        <p:grpSp>
          <p:nvGrpSpPr>
            <p:cNvPr id="20" name="Group 19">
              <a:extLst>
                <a:ext uri="{FF2B5EF4-FFF2-40B4-BE49-F238E27FC236}">
                  <a16:creationId xmlns:a16="http://schemas.microsoft.com/office/drawing/2014/main" id="{34FF50C6-6AC6-8080-801C-B6B241492407}"/>
                </a:ext>
              </a:extLst>
            </p:cNvPr>
            <p:cNvGrpSpPr/>
            <p:nvPr/>
          </p:nvGrpSpPr>
          <p:grpSpPr>
            <a:xfrm>
              <a:off x="493295" y="5229260"/>
              <a:ext cx="3328700" cy="1095234"/>
              <a:chOff x="493295" y="5229260"/>
              <a:chExt cx="3328700" cy="1095234"/>
            </a:xfrm>
          </p:grpSpPr>
          <p:grpSp>
            <p:nvGrpSpPr>
              <p:cNvPr id="23" name="Group 22">
                <a:extLst>
                  <a:ext uri="{FF2B5EF4-FFF2-40B4-BE49-F238E27FC236}">
                    <a16:creationId xmlns:a16="http://schemas.microsoft.com/office/drawing/2014/main" id="{353085E7-C275-68D2-5281-015EB7966A9E}"/>
                  </a:ext>
                </a:extLst>
              </p:cNvPr>
              <p:cNvGrpSpPr/>
              <p:nvPr/>
            </p:nvGrpSpPr>
            <p:grpSpPr>
              <a:xfrm>
                <a:off x="493295" y="5229260"/>
                <a:ext cx="3328700" cy="369332"/>
                <a:chOff x="493295" y="5229260"/>
                <a:chExt cx="3328700" cy="369332"/>
              </a:xfrm>
            </p:grpSpPr>
            <p:sp>
              <p:nvSpPr>
                <p:cNvPr id="30" name="Oval 29">
                  <a:extLst>
                    <a:ext uri="{FF2B5EF4-FFF2-40B4-BE49-F238E27FC236}">
                      <a16:creationId xmlns:a16="http://schemas.microsoft.com/office/drawing/2014/main" id="{3BB58513-1414-1ADD-9FB4-0F4589FBBBA8}"/>
                    </a:ext>
                  </a:extLst>
                </p:cNvPr>
                <p:cNvSpPr/>
                <p:nvPr/>
              </p:nvSpPr>
              <p:spPr>
                <a:xfrm>
                  <a:off x="493295" y="5293895"/>
                  <a:ext cx="391718" cy="228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1745655-C4DC-B23C-F867-4D7188E11B71}"/>
                    </a:ext>
                  </a:extLst>
                </p:cNvPr>
                <p:cNvSpPr txBox="1"/>
                <p:nvPr/>
              </p:nvSpPr>
              <p:spPr>
                <a:xfrm>
                  <a:off x="884588" y="5229260"/>
                  <a:ext cx="2937407" cy="369332"/>
                </a:xfrm>
                <a:prstGeom prst="rect">
                  <a:avLst/>
                </a:prstGeom>
                <a:noFill/>
              </p:spPr>
              <p:txBody>
                <a:bodyPr wrap="none" rtlCol="0">
                  <a:spAutoFit/>
                </a:bodyPr>
                <a:lstStyle/>
                <a:p>
                  <a:r>
                    <a:rPr lang="en-US" dirty="0"/>
                    <a:t>Independent Source Feature</a:t>
                  </a:r>
                </a:p>
              </p:txBody>
            </p:sp>
          </p:grpSp>
          <p:grpSp>
            <p:nvGrpSpPr>
              <p:cNvPr id="24" name="Group 23">
                <a:extLst>
                  <a:ext uri="{FF2B5EF4-FFF2-40B4-BE49-F238E27FC236}">
                    <a16:creationId xmlns:a16="http://schemas.microsoft.com/office/drawing/2014/main" id="{E17D0804-E158-ED65-A999-5526DD2A4763}"/>
                  </a:ext>
                </a:extLst>
              </p:cNvPr>
              <p:cNvGrpSpPr/>
              <p:nvPr/>
            </p:nvGrpSpPr>
            <p:grpSpPr>
              <a:xfrm>
                <a:off x="493295" y="5592211"/>
                <a:ext cx="2520146" cy="369332"/>
                <a:chOff x="493295" y="5562132"/>
                <a:chExt cx="2520146" cy="369332"/>
              </a:xfrm>
            </p:grpSpPr>
            <p:sp>
              <p:nvSpPr>
                <p:cNvPr id="28" name="Oval 27">
                  <a:extLst>
                    <a:ext uri="{FF2B5EF4-FFF2-40B4-BE49-F238E27FC236}">
                      <a16:creationId xmlns:a16="http://schemas.microsoft.com/office/drawing/2014/main" id="{A81347D2-E105-8183-FB79-7FC1D670A32B}"/>
                    </a:ext>
                  </a:extLst>
                </p:cNvPr>
                <p:cNvSpPr/>
                <p:nvPr/>
              </p:nvSpPr>
              <p:spPr>
                <a:xfrm>
                  <a:off x="493295" y="5632498"/>
                  <a:ext cx="391718" cy="2286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838D9A7-32B8-AB79-489C-F0BF6318E6B1}"/>
                    </a:ext>
                  </a:extLst>
                </p:cNvPr>
                <p:cNvSpPr txBox="1"/>
                <p:nvPr/>
              </p:nvSpPr>
              <p:spPr>
                <a:xfrm>
                  <a:off x="884588" y="5562132"/>
                  <a:ext cx="2128853" cy="369332"/>
                </a:xfrm>
                <a:prstGeom prst="rect">
                  <a:avLst/>
                </a:prstGeom>
                <a:noFill/>
              </p:spPr>
              <p:txBody>
                <a:bodyPr wrap="none" rtlCol="0">
                  <a:spAutoFit/>
                </a:bodyPr>
                <a:lstStyle/>
                <a:p>
                  <a:r>
                    <a:rPr lang="en-US" dirty="0"/>
                    <a:t>new Source Feature</a:t>
                  </a:r>
                </a:p>
              </p:txBody>
            </p:sp>
          </p:grpSp>
          <p:grpSp>
            <p:nvGrpSpPr>
              <p:cNvPr id="25" name="Group 24">
                <a:extLst>
                  <a:ext uri="{FF2B5EF4-FFF2-40B4-BE49-F238E27FC236}">
                    <a16:creationId xmlns:a16="http://schemas.microsoft.com/office/drawing/2014/main" id="{42A5F871-DC58-7ED9-DF8E-6688171E349D}"/>
                  </a:ext>
                </a:extLst>
              </p:cNvPr>
              <p:cNvGrpSpPr/>
              <p:nvPr/>
            </p:nvGrpSpPr>
            <p:grpSpPr>
              <a:xfrm>
                <a:off x="493295" y="5955162"/>
                <a:ext cx="2938080" cy="369332"/>
                <a:chOff x="493295" y="5955162"/>
                <a:chExt cx="2938080" cy="369332"/>
              </a:xfrm>
            </p:grpSpPr>
            <p:sp>
              <p:nvSpPr>
                <p:cNvPr id="26" name="Oval 25">
                  <a:extLst>
                    <a:ext uri="{FF2B5EF4-FFF2-40B4-BE49-F238E27FC236}">
                      <a16:creationId xmlns:a16="http://schemas.microsoft.com/office/drawing/2014/main" id="{08FA5A33-6D57-6E34-94D3-7A3D2908C508}"/>
                    </a:ext>
                  </a:extLst>
                </p:cNvPr>
                <p:cNvSpPr/>
                <p:nvPr/>
              </p:nvSpPr>
              <p:spPr>
                <a:xfrm>
                  <a:off x="493295" y="6025528"/>
                  <a:ext cx="391718" cy="2286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9116F34-CEEF-2D38-E417-C3DBDA73E09E}"/>
                    </a:ext>
                  </a:extLst>
                </p:cNvPr>
                <p:cNvSpPr txBox="1"/>
                <p:nvPr/>
              </p:nvSpPr>
              <p:spPr>
                <a:xfrm>
                  <a:off x="884588" y="5955162"/>
                  <a:ext cx="2546787" cy="369332"/>
                </a:xfrm>
                <a:prstGeom prst="rect">
                  <a:avLst/>
                </a:prstGeom>
                <a:noFill/>
              </p:spPr>
              <p:txBody>
                <a:bodyPr wrap="none" rtlCol="0">
                  <a:spAutoFit/>
                </a:bodyPr>
                <a:lstStyle/>
                <a:p>
                  <a:r>
                    <a:rPr lang="en-US" dirty="0"/>
                    <a:t>Element Occurrence (EO)</a:t>
                  </a:r>
                </a:p>
              </p:txBody>
            </p:sp>
          </p:grpSp>
        </p:grpSp>
        <p:sp>
          <p:nvSpPr>
            <p:cNvPr id="21" name="Oval 20">
              <a:extLst>
                <a:ext uri="{FF2B5EF4-FFF2-40B4-BE49-F238E27FC236}">
                  <a16:creationId xmlns:a16="http://schemas.microsoft.com/office/drawing/2014/main" id="{FAE03071-B7CF-3060-FB37-E35BFD57A57F}"/>
                </a:ext>
              </a:extLst>
            </p:cNvPr>
            <p:cNvSpPr/>
            <p:nvPr/>
          </p:nvSpPr>
          <p:spPr>
            <a:xfrm>
              <a:off x="493295" y="4930619"/>
              <a:ext cx="391718" cy="228600"/>
            </a:xfrm>
            <a:prstGeom prst="ellipse">
              <a:avLst/>
            </a:prstGeom>
            <a:noFill/>
            <a:ln w="254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7FC4532-10A3-9D3E-7532-FD3AE41CF870}"/>
                </a:ext>
              </a:extLst>
            </p:cNvPr>
            <p:cNvSpPr txBox="1"/>
            <p:nvPr/>
          </p:nvSpPr>
          <p:spPr>
            <a:xfrm>
              <a:off x="878303" y="4865644"/>
              <a:ext cx="2051139" cy="369332"/>
            </a:xfrm>
            <a:prstGeom prst="rect">
              <a:avLst/>
            </a:prstGeom>
            <a:noFill/>
          </p:spPr>
          <p:txBody>
            <a:bodyPr wrap="none" rtlCol="0">
              <a:spAutoFit/>
            </a:bodyPr>
            <a:lstStyle/>
            <a:p>
              <a:r>
                <a:rPr lang="en-US" dirty="0"/>
                <a:t>Separation Distance</a:t>
              </a:r>
            </a:p>
          </p:txBody>
        </p:sp>
      </p:gr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487712F0-F74F-4B4A-BB81-D7E847964FAC}"/>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2531" name="Rectangle 4">
            <a:extLst>
              <a:ext uri="{FF2B5EF4-FFF2-40B4-BE49-F238E27FC236}">
                <a16:creationId xmlns:a16="http://schemas.microsoft.com/office/drawing/2014/main" id="{F3486794-943C-482B-9E20-5DB5EE5EFB01}"/>
              </a:ext>
            </a:extLst>
          </p:cNvPr>
          <p:cNvSpPr>
            <a:spLocks noGrp="1" noChangeArrowheads="1"/>
          </p:cNvSpPr>
          <p:nvPr>
            <p:ph type="title"/>
          </p:nvPr>
        </p:nvSpPr>
        <p:spPr>
          <a:xfrm>
            <a:off x="1981200" y="228600"/>
            <a:ext cx="8229600" cy="717550"/>
          </a:xfrm>
        </p:spPr>
        <p:txBody>
          <a:bodyPr lIns="90488" tIns="44450" rIns="90488" bIns="44450"/>
          <a:lstStyle/>
          <a:p>
            <a:pPr algn="ctr" eaLnBrk="1" hangingPunct="1">
              <a:defRPr/>
            </a:pPr>
            <a:r>
              <a:rPr lang="en-US" dirty="0">
                <a:solidFill>
                  <a:srgbClr val="003D80"/>
                </a:solidFill>
                <a:effectLst/>
              </a:rPr>
              <a:t>Element Occurrence</a:t>
            </a:r>
          </a:p>
        </p:txBody>
      </p:sp>
      <p:sp>
        <p:nvSpPr>
          <p:cNvPr id="189444" name="Rectangle 1">
            <a:extLst>
              <a:ext uri="{FF2B5EF4-FFF2-40B4-BE49-F238E27FC236}">
                <a16:creationId xmlns:a16="http://schemas.microsoft.com/office/drawing/2014/main" id="{6B0101F1-DB04-49CC-A58F-D8DC6DD228B1}"/>
              </a:ext>
            </a:extLst>
          </p:cNvPr>
          <p:cNvSpPr>
            <a:spLocks noChangeArrowheads="1"/>
          </p:cNvSpPr>
          <p:nvPr/>
        </p:nvSpPr>
        <p:spPr bwMode="auto">
          <a:xfrm>
            <a:off x="1828801" y="1295401"/>
            <a:ext cx="8405813"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r>
              <a:rPr lang="en-US" altLang="en-US" sz="2400" b="1">
                <a:solidFill>
                  <a:srgbClr val="1F497D"/>
                </a:solidFill>
                <a:latin typeface="Calibri" panose="020F0502020204030204" pitchFamily="34" charset="0"/>
              </a:rPr>
              <a:t>Field Observation: </a:t>
            </a:r>
          </a:p>
          <a:p>
            <a:pPr>
              <a:spcBef>
                <a:spcPts val="600"/>
              </a:spcBef>
              <a:spcAft>
                <a:spcPct val="0"/>
              </a:spcAft>
              <a:buNone/>
            </a:pPr>
            <a:r>
              <a:rPr lang="en-US" altLang="en-US" sz="2400">
                <a:solidFill>
                  <a:srgbClr val="1F497D"/>
                </a:solidFill>
                <a:latin typeface="Calibri" panose="020F0502020204030204" pitchFamily="34" charset="0"/>
              </a:rPr>
              <a:t>Multiple observations of Piping Plover recorded </a:t>
            </a:r>
          </a:p>
          <a:p>
            <a:pPr eaLnBrk="1" hangingPunct="1">
              <a:spcAft>
                <a:spcPct val="0"/>
              </a:spcAft>
              <a:buFontTx/>
              <a:buNone/>
            </a:pPr>
            <a:r>
              <a:rPr lang="en-US" altLang="en-US" sz="2400">
                <a:solidFill>
                  <a:srgbClr val="1F497D"/>
                </a:solidFill>
                <a:latin typeface="Calibri" panose="020F0502020204030204" pitchFamily="34" charset="0"/>
              </a:rPr>
              <a:t>across Smithtown Bay</a:t>
            </a:r>
          </a:p>
          <a:p>
            <a:pPr>
              <a:spcBef>
                <a:spcPts val="1200"/>
              </a:spcBef>
              <a:spcAft>
                <a:spcPct val="0"/>
              </a:spcAft>
              <a:buNone/>
            </a:pPr>
            <a:r>
              <a:rPr lang="en-US" altLang="en-US" sz="2400" b="1">
                <a:solidFill>
                  <a:srgbClr val="1F497D"/>
                </a:solidFill>
                <a:latin typeface="Calibri" panose="020F0502020204030204" pitchFamily="34" charset="0"/>
              </a:rPr>
              <a:t>Source Features:</a:t>
            </a:r>
          </a:p>
          <a:p>
            <a:pPr eaLnBrk="1" hangingPunct="1">
              <a:spcAft>
                <a:spcPct val="0"/>
              </a:spcAft>
              <a:buFontTx/>
              <a:buNone/>
            </a:pPr>
            <a:r>
              <a:rPr lang="en-US" altLang="en-US" sz="2400">
                <a:solidFill>
                  <a:srgbClr val="1F497D"/>
                </a:solidFill>
                <a:latin typeface="Calibri" panose="020F0502020204030204" pitchFamily="34" charset="0"/>
              </a:rPr>
              <a:t>One or many Source Features of feature type Point, Line, &amp;/or Polygon</a:t>
            </a:r>
          </a:p>
          <a:p>
            <a:pPr>
              <a:spcBef>
                <a:spcPts val="1200"/>
              </a:spcBef>
              <a:spcAft>
                <a:spcPct val="0"/>
              </a:spcAft>
              <a:buNone/>
            </a:pPr>
            <a:r>
              <a:rPr lang="en-US" altLang="en-US" sz="2400" b="1">
                <a:solidFill>
                  <a:srgbClr val="1F497D"/>
                </a:solidFill>
                <a:latin typeface="Calibri" panose="020F0502020204030204" pitchFamily="34" charset="0"/>
              </a:rPr>
              <a:t>Separation Distance: </a:t>
            </a:r>
          </a:p>
          <a:p>
            <a:pPr eaLnBrk="1" hangingPunct="1">
              <a:spcAft>
                <a:spcPct val="0"/>
              </a:spcAft>
              <a:buFontTx/>
              <a:buNone/>
            </a:pPr>
            <a:r>
              <a:rPr lang="en-US" altLang="en-US" sz="2400">
                <a:solidFill>
                  <a:srgbClr val="1F497D"/>
                </a:solidFill>
                <a:latin typeface="Calibri" panose="020F0502020204030204" pitchFamily="34" charset="0"/>
              </a:rPr>
              <a:t>5 km – Suitable Habitat Distance</a:t>
            </a:r>
          </a:p>
          <a:p>
            <a:pPr>
              <a:spcBef>
                <a:spcPts val="1200"/>
              </a:spcBef>
              <a:spcAft>
                <a:spcPct val="0"/>
              </a:spcAft>
              <a:buNone/>
            </a:pPr>
            <a:r>
              <a:rPr lang="en-US" altLang="en-US" sz="2400" b="1">
                <a:solidFill>
                  <a:srgbClr val="1F497D"/>
                </a:solidFill>
                <a:latin typeface="Calibri" panose="020F0502020204030204" pitchFamily="34" charset="0"/>
              </a:rPr>
              <a:t>Element Occurrence:</a:t>
            </a:r>
            <a:r>
              <a:rPr lang="en-US" altLang="en-US" sz="2400">
                <a:solidFill>
                  <a:srgbClr val="1F497D"/>
                </a:solidFill>
                <a:latin typeface="Calibri" panose="020F0502020204030204" pitchFamily="34" charset="0"/>
              </a:rPr>
              <a:t>  Polygon</a:t>
            </a:r>
          </a:p>
          <a:p>
            <a:pPr>
              <a:spcBef>
                <a:spcPts val="1200"/>
              </a:spcBef>
              <a:spcAft>
                <a:spcPct val="0"/>
              </a:spcAft>
              <a:buNone/>
            </a:pPr>
            <a:r>
              <a:rPr lang="en-US" altLang="en-US" sz="2400" b="1">
                <a:solidFill>
                  <a:srgbClr val="1F497D"/>
                </a:solidFill>
                <a:latin typeface="Calibri" panose="020F0502020204030204" pitchFamily="34" charset="0"/>
              </a:rPr>
              <a:t>Representation Accuracy: </a:t>
            </a:r>
          </a:p>
          <a:p>
            <a:pPr eaLnBrk="1" hangingPunct="1">
              <a:spcAft>
                <a:spcPct val="0"/>
              </a:spcAft>
              <a:buFontTx/>
              <a:buNone/>
            </a:pPr>
            <a:r>
              <a:rPr lang="en-US" altLang="en-US" sz="2400">
                <a:solidFill>
                  <a:srgbClr val="1F497D"/>
                </a:solidFill>
                <a:latin typeface="Calibri" panose="020F0502020204030204" pitchFamily="34" charset="0"/>
              </a:rPr>
              <a:t>depends on that of the component SFs</a:t>
            </a:r>
            <a:endParaRPr lang="en-US" altLang="en-US" sz="2400" b="1">
              <a:solidFill>
                <a:srgbClr val="1F497D"/>
              </a:solidFill>
              <a:latin typeface="Calibri" panose="020F0502020204030204" pitchFamily="34" charset="0"/>
            </a:endParaRPr>
          </a:p>
        </p:txBody>
      </p:sp>
      <p:grpSp>
        <p:nvGrpSpPr>
          <p:cNvPr id="189445" name="Group 5">
            <a:extLst>
              <a:ext uri="{FF2B5EF4-FFF2-40B4-BE49-F238E27FC236}">
                <a16:creationId xmlns:a16="http://schemas.microsoft.com/office/drawing/2014/main" id="{9501C2C3-3AA7-41BA-A3F7-88F82A2B6364}"/>
              </a:ext>
            </a:extLst>
          </p:cNvPr>
          <p:cNvGrpSpPr>
            <a:grpSpLocks/>
          </p:cNvGrpSpPr>
          <p:nvPr/>
        </p:nvGrpSpPr>
        <p:grpSpPr bwMode="auto">
          <a:xfrm>
            <a:off x="8534401" y="1325564"/>
            <a:ext cx="1700213" cy="1398587"/>
            <a:chOff x="5924910" y="1676400"/>
            <a:chExt cx="1700213" cy="1397508"/>
          </a:xfrm>
        </p:grpSpPr>
        <p:pic>
          <p:nvPicPr>
            <p:cNvPr id="189447" name="Picture 3">
              <a:extLst>
                <a:ext uri="{FF2B5EF4-FFF2-40B4-BE49-F238E27FC236}">
                  <a16:creationId xmlns:a16="http://schemas.microsoft.com/office/drawing/2014/main" id="{C9CC5151-79AF-4500-883D-E6BBE3BE5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910" y="1676400"/>
              <a:ext cx="1700213" cy="113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9448" name="Rectangle 12">
              <a:extLst>
                <a:ext uri="{FF2B5EF4-FFF2-40B4-BE49-F238E27FC236}">
                  <a16:creationId xmlns:a16="http://schemas.microsoft.com/office/drawing/2014/main" id="{BA3390FD-6289-4107-B94A-66580E028B1E}"/>
                </a:ext>
              </a:extLst>
            </p:cNvPr>
            <p:cNvSpPr>
              <a:spLocks noChangeArrowheads="1"/>
            </p:cNvSpPr>
            <p:nvPr/>
          </p:nvSpPr>
          <p:spPr bwMode="auto">
            <a:xfrm>
              <a:off x="5955866" y="2766131"/>
              <a:ext cx="1638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r>
                <a:rPr lang="en-US" altLang="en-US" sz="1400">
                  <a:solidFill>
                    <a:srgbClr val="1F497D"/>
                  </a:solidFill>
                  <a:latin typeface="Calibri" panose="020F0502020204030204" pitchFamily="34" charset="0"/>
                </a:rPr>
                <a:t>© Dennis Donahue</a:t>
              </a:r>
            </a:p>
          </p:txBody>
        </p:sp>
      </p:grpSp>
      <p:pic>
        <p:nvPicPr>
          <p:cNvPr id="189446" name="Picture 2">
            <a:extLst>
              <a:ext uri="{FF2B5EF4-FFF2-40B4-BE49-F238E27FC236}">
                <a16:creationId xmlns:a16="http://schemas.microsoft.com/office/drawing/2014/main" id="{ACD18CE5-C5E1-4225-BD6C-7008BBE79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1" y="4724401"/>
            <a:ext cx="3903663" cy="193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3F22D335-0DC7-49CC-8D2D-29EA1389E902}"/>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F2BDF0E2-4356-4989-8841-765EADA210E9}"/>
              </a:ext>
            </a:extLst>
          </p:cNvPr>
          <p:cNvSpPr>
            <a:spLocks noGrp="1" noChangeArrowheads="1"/>
          </p:cNvSpPr>
          <p:nvPr>
            <p:ph type="title"/>
          </p:nvPr>
        </p:nvSpPr>
        <p:spPr>
          <a:xfrm>
            <a:off x="1213701" y="-7859"/>
            <a:ext cx="9764598" cy="838200"/>
          </a:xfrm>
        </p:spPr>
        <p:txBody>
          <a:bodyPr lIns="90488" tIns="44450" rIns="90488" bIns="44450"/>
          <a:lstStyle/>
          <a:p>
            <a:pPr algn="ctr" eaLnBrk="1" hangingPunct="1">
              <a:defRPr/>
            </a:pPr>
            <a:r>
              <a:rPr lang="en-US" dirty="0">
                <a:solidFill>
                  <a:srgbClr val="003D80"/>
                </a:solidFill>
                <a:effectLst/>
              </a:rPr>
              <a:t>Summary of Spatial Feature Development</a:t>
            </a:r>
          </a:p>
        </p:txBody>
      </p:sp>
      <p:pic>
        <p:nvPicPr>
          <p:cNvPr id="191492" name="Picture 39">
            <a:extLst>
              <a:ext uri="{FF2B5EF4-FFF2-40B4-BE49-F238E27FC236}">
                <a16:creationId xmlns:a16="http://schemas.microsoft.com/office/drawing/2014/main" id="{4DA76985-029D-4A90-8BCD-163265DB9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60" t="9528" r="9215" b="13638"/>
          <a:stretch>
            <a:fillRect/>
          </a:stretch>
        </p:blipFill>
        <p:spPr bwMode="auto">
          <a:xfrm>
            <a:off x="2373314" y="1219201"/>
            <a:ext cx="7445375" cy="544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4A45A6EC-4A6C-4EAB-8A71-12E109665B0A}"/>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03948BCC-8F15-446C-9594-4C94D642BFEF}"/>
              </a:ext>
            </a:extLst>
          </p:cNvPr>
          <p:cNvSpPr>
            <a:spLocks noGrp="1" noChangeArrowheads="1"/>
          </p:cNvSpPr>
          <p:nvPr>
            <p:ph type="title"/>
          </p:nvPr>
        </p:nvSpPr>
        <p:spPr>
          <a:xfrm>
            <a:off x="1981200" y="152400"/>
            <a:ext cx="8229600" cy="838200"/>
          </a:xfrm>
        </p:spPr>
        <p:txBody>
          <a:bodyPr lIns="90488" tIns="44450" rIns="90488" bIns="44450"/>
          <a:lstStyle/>
          <a:p>
            <a:pPr algn="ctr" eaLnBrk="1" hangingPunct="1">
              <a:defRPr/>
            </a:pPr>
            <a:r>
              <a:rPr lang="en-US" sz="6000" dirty="0">
                <a:solidFill>
                  <a:srgbClr val="003D80"/>
                </a:solidFill>
                <a:effectLst/>
              </a:rPr>
              <a:t>Learning More</a:t>
            </a:r>
          </a:p>
        </p:txBody>
      </p:sp>
      <p:sp>
        <p:nvSpPr>
          <p:cNvPr id="5" name="Rectangle 3">
            <a:extLst>
              <a:ext uri="{FF2B5EF4-FFF2-40B4-BE49-F238E27FC236}">
                <a16:creationId xmlns:a16="http://schemas.microsoft.com/office/drawing/2014/main" id="{3498EB1A-74CA-4EB7-B8AA-6817BBCF82E1}"/>
              </a:ext>
            </a:extLst>
          </p:cNvPr>
          <p:cNvSpPr>
            <a:spLocks noGrp="1" noChangeArrowheads="1"/>
          </p:cNvSpPr>
          <p:nvPr>
            <p:ph idx="1"/>
          </p:nvPr>
        </p:nvSpPr>
        <p:spPr>
          <a:xfrm>
            <a:off x="1050246" y="1629384"/>
            <a:ext cx="11141754" cy="4590942"/>
          </a:xfrm>
        </p:spPr>
        <p:txBody>
          <a:bodyPr>
            <a:normAutofit/>
          </a:bodyPr>
          <a:lstStyle/>
          <a:p>
            <a:pPr>
              <a:lnSpc>
                <a:spcPct val="120000"/>
              </a:lnSpc>
              <a:spcBef>
                <a:spcPts val="0"/>
              </a:spcBef>
              <a:spcAft>
                <a:spcPts val="0"/>
              </a:spcAft>
              <a:defRPr/>
            </a:pPr>
            <a:r>
              <a:rPr lang="en-US" dirty="0">
                <a:hlinkClick r:id="rId3"/>
              </a:rPr>
              <a:t>Element Occurrence Data Standard</a:t>
            </a:r>
            <a:endParaRPr lang="en-US" dirty="0"/>
          </a:p>
          <a:p>
            <a:pPr>
              <a:lnSpc>
                <a:spcPct val="120000"/>
              </a:lnSpc>
              <a:spcBef>
                <a:spcPts val="0"/>
              </a:spcBef>
              <a:spcAft>
                <a:spcPts val="0"/>
              </a:spcAft>
              <a:defRPr/>
            </a:pPr>
            <a:r>
              <a:rPr lang="en-US" dirty="0">
                <a:hlinkClick r:id="rId4"/>
              </a:rPr>
              <a:t>Summary of Spatial Feature Development</a:t>
            </a:r>
            <a:endParaRPr lang="en-US" dirty="0"/>
          </a:p>
          <a:p>
            <a:pPr>
              <a:lnSpc>
                <a:spcPct val="120000"/>
              </a:lnSpc>
              <a:spcBef>
                <a:spcPts val="0"/>
              </a:spcBef>
              <a:spcAft>
                <a:spcPts val="0"/>
              </a:spcAft>
              <a:defRPr/>
            </a:pPr>
            <a:r>
              <a:rPr lang="en-US" dirty="0">
                <a:hlinkClick r:id="rId5"/>
              </a:rPr>
              <a:t>Methodology for Developing Spatial Features</a:t>
            </a:r>
            <a:endParaRPr lang="en-US" dirty="0"/>
          </a:p>
          <a:p>
            <a:pPr>
              <a:lnSpc>
                <a:spcPct val="120000"/>
              </a:lnSpc>
              <a:spcBef>
                <a:spcPts val="0"/>
              </a:spcBef>
              <a:spcAft>
                <a:spcPts val="0"/>
              </a:spcAft>
              <a:defRPr/>
            </a:pPr>
            <a:r>
              <a:rPr lang="en-US" dirty="0">
                <a:hlinkClick r:id="rId6"/>
              </a:rPr>
              <a:t>Recorded Training Sessions</a:t>
            </a:r>
            <a:endParaRPr lang="en-US" dirty="0"/>
          </a:p>
          <a:p>
            <a:pPr indent="-347472">
              <a:lnSpc>
                <a:spcPct val="120000"/>
              </a:lnSpc>
              <a:spcBef>
                <a:spcPts val="0"/>
              </a:spcBef>
              <a:spcAft>
                <a:spcPts val="0"/>
              </a:spcAft>
              <a:defRPr/>
            </a:pPr>
            <a:r>
              <a:rPr lang="en-US" dirty="0">
                <a:hlinkClick r:id="rId7"/>
              </a:rPr>
              <a:t>Online Help Documentation</a:t>
            </a:r>
            <a:endParaRPr lang="en-US" dirty="0"/>
          </a:p>
          <a:p>
            <a:pPr indent="-347472">
              <a:lnSpc>
                <a:spcPct val="120000"/>
              </a:lnSpc>
              <a:spcBef>
                <a:spcPts val="0"/>
              </a:spcBef>
              <a:spcAft>
                <a:spcPts val="0"/>
              </a:spcAft>
              <a:defRPr/>
            </a:pPr>
            <a:r>
              <a:rPr lang="en-US" dirty="0">
                <a:hlinkClick r:id="rId8"/>
              </a:rPr>
              <a:t>Technical Support</a:t>
            </a:r>
            <a:endParaRPr lang="en-US" dirty="0"/>
          </a:p>
          <a:p>
            <a:pPr>
              <a:lnSpc>
                <a:spcPct val="120000"/>
              </a:lnSpc>
              <a:spcBef>
                <a:spcPts val="0"/>
              </a:spcBef>
              <a:spcAft>
                <a:spcPts val="0"/>
              </a:spcAft>
              <a:defRPr/>
            </a:pPr>
            <a:endParaRPr lang="en-US"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FC89064-BB8B-49B7-9F4C-2060EF546A92}"/>
              </a:ext>
            </a:extLst>
          </p:cNvPr>
          <p:cNvSpPr/>
          <p:nvPr/>
        </p:nvSpPr>
        <p:spPr>
          <a:xfrm>
            <a:off x="8610600" y="3516313"/>
            <a:ext cx="1447800" cy="89535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6387" name="Rectangle 4">
            <a:extLst>
              <a:ext uri="{FF2B5EF4-FFF2-40B4-BE49-F238E27FC236}">
                <a16:creationId xmlns:a16="http://schemas.microsoft.com/office/drawing/2014/main" id="{7D74A5A9-0EE6-4CA0-8B81-84C0012BA927}"/>
              </a:ext>
            </a:extLst>
          </p:cNvPr>
          <p:cNvSpPr>
            <a:spLocks noGrp="1" noChangeArrowheads="1"/>
          </p:cNvSpPr>
          <p:nvPr>
            <p:ph type="title"/>
          </p:nvPr>
        </p:nvSpPr>
        <p:spPr>
          <a:xfrm>
            <a:off x="1981200" y="228600"/>
            <a:ext cx="8229600" cy="717550"/>
          </a:xfrm>
        </p:spPr>
        <p:txBody>
          <a:bodyPr lIns="90488" tIns="44450" rIns="90488" bIns="44450"/>
          <a:lstStyle/>
          <a:p>
            <a:pPr eaLnBrk="1" hangingPunct="1">
              <a:defRPr/>
            </a:pPr>
            <a:r>
              <a:rPr lang="en-US"/>
              <a:t> </a:t>
            </a:r>
          </a:p>
        </p:txBody>
      </p:sp>
      <p:sp>
        <p:nvSpPr>
          <p:cNvPr id="110596" name="Rectangle 2">
            <a:extLst>
              <a:ext uri="{FF2B5EF4-FFF2-40B4-BE49-F238E27FC236}">
                <a16:creationId xmlns:a16="http://schemas.microsoft.com/office/drawing/2014/main" id="{60C3C90D-7EC6-402B-97BC-2C0BD35A7B00}"/>
              </a:ext>
            </a:extLst>
          </p:cNvPr>
          <p:cNvSpPr>
            <a:spLocks noChangeArrowheads="1"/>
          </p:cNvSpPr>
          <p:nvPr/>
        </p:nvSpPr>
        <p:spPr bwMode="auto">
          <a:xfrm>
            <a:off x="3119439" y="192949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br>
              <a:rPr lang="en-US" altLang="en-US" sz="1800">
                <a:solidFill>
                  <a:srgbClr val="000000"/>
                </a:solidFill>
                <a:latin typeface="Arial" panose="020B0604020202020204" pitchFamily="34" charset="0"/>
              </a:rPr>
            </a:br>
            <a:endParaRPr lang="en-US" altLang="en-US" sz="1800">
              <a:solidFill>
                <a:srgbClr val="000000"/>
              </a:solidFill>
              <a:latin typeface="Arial" panose="020B0604020202020204" pitchFamily="34" charset="0"/>
            </a:endParaRPr>
          </a:p>
        </p:txBody>
      </p:sp>
      <p:sp>
        <p:nvSpPr>
          <p:cNvPr id="10" name="Rectangle 1028">
            <a:extLst>
              <a:ext uri="{FF2B5EF4-FFF2-40B4-BE49-F238E27FC236}">
                <a16:creationId xmlns:a16="http://schemas.microsoft.com/office/drawing/2014/main" id="{066C90C1-3D44-408F-958D-AABB5CB08ECF}"/>
              </a:ext>
            </a:extLst>
          </p:cNvPr>
          <p:cNvSpPr txBox="1">
            <a:spLocks noChangeArrowheads="1"/>
          </p:cNvSpPr>
          <p:nvPr/>
        </p:nvSpPr>
        <p:spPr bwMode="auto">
          <a:xfrm>
            <a:off x="293205" y="154263"/>
            <a:ext cx="11605591" cy="914400"/>
          </a:xfrm>
          <a:prstGeom prst="rect">
            <a:avLst/>
          </a:prstGeom>
          <a:noFill/>
          <a:ln w="9525">
            <a:noFill/>
            <a:miter lim="800000"/>
            <a:headEnd/>
            <a:tailEnd/>
          </a:ln>
        </p:spPr>
        <p:txBody>
          <a:bodyPr lIns="90488" tIns="44450" rIns="90488" bIns="44450" anchor="b"/>
          <a:lstStyle>
            <a:lvl1pPr algn="ctr" rtl="0" eaLnBrk="0" fontAlgn="base" hangingPunct="0">
              <a:spcBef>
                <a:spcPct val="0"/>
              </a:spcBef>
              <a:spcAft>
                <a:spcPct val="0"/>
              </a:spcAft>
              <a:defRPr sz="4400">
                <a:solidFill>
                  <a:srgbClr val="28517A"/>
                </a:solidFill>
                <a:latin typeface="Trebuchet MS" pitchFamily="34" charset="0"/>
                <a:ea typeface="+mj-ea"/>
                <a:cs typeface="+mj-cs"/>
              </a:defRPr>
            </a:lvl1pPr>
            <a:lvl2pPr algn="ctr" rtl="0" eaLnBrk="0" fontAlgn="base" hangingPunct="0">
              <a:spcBef>
                <a:spcPct val="0"/>
              </a:spcBef>
              <a:spcAft>
                <a:spcPct val="0"/>
              </a:spcAft>
              <a:defRPr sz="4800">
                <a:solidFill>
                  <a:srgbClr val="28517A"/>
                </a:solidFill>
                <a:latin typeface="Arial" charset="0"/>
              </a:defRPr>
            </a:lvl2pPr>
            <a:lvl3pPr algn="ctr" rtl="0" eaLnBrk="0" fontAlgn="base" hangingPunct="0">
              <a:spcBef>
                <a:spcPct val="0"/>
              </a:spcBef>
              <a:spcAft>
                <a:spcPct val="0"/>
              </a:spcAft>
              <a:defRPr sz="4800">
                <a:solidFill>
                  <a:srgbClr val="28517A"/>
                </a:solidFill>
                <a:latin typeface="Arial" charset="0"/>
              </a:defRPr>
            </a:lvl3pPr>
            <a:lvl4pPr algn="ctr" rtl="0" eaLnBrk="0" fontAlgn="base" hangingPunct="0">
              <a:spcBef>
                <a:spcPct val="0"/>
              </a:spcBef>
              <a:spcAft>
                <a:spcPct val="0"/>
              </a:spcAft>
              <a:defRPr sz="4800">
                <a:solidFill>
                  <a:srgbClr val="28517A"/>
                </a:solidFill>
                <a:latin typeface="Arial" charset="0"/>
              </a:defRPr>
            </a:lvl4pPr>
            <a:lvl5pPr algn="ctr" rtl="0" eaLnBrk="0" fontAlgn="base" hangingPunct="0">
              <a:spcBef>
                <a:spcPct val="0"/>
              </a:spcBef>
              <a:spcAft>
                <a:spcPct val="0"/>
              </a:spcAft>
              <a:defRPr sz="4800">
                <a:solidFill>
                  <a:srgbClr val="28517A"/>
                </a:solidFill>
                <a:latin typeface="Arial" charset="0"/>
              </a:defRPr>
            </a:lvl5pPr>
            <a:lvl6pPr marL="457200" algn="ctr" rtl="0" fontAlgn="base">
              <a:spcBef>
                <a:spcPct val="0"/>
              </a:spcBef>
              <a:spcAft>
                <a:spcPct val="0"/>
              </a:spcAft>
              <a:defRPr sz="4800">
                <a:solidFill>
                  <a:srgbClr val="28517A"/>
                </a:solidFill>
                <a:latin typeface="Times New Roman" pitchFamily="18" charset="0"/>
              </a:defRPr>
            </a:lvl6pPr>
            <a:lvl7pPr marL="914400" algn="ctr" rtl="0" fontAlgn="base">
              <a:spcBef>
                <a:spcPct val="0"/>
              </a:spcBef>
              <a:spcAft>
                <a:spcPct val="0"/>
              </a:spcAft>
              <a:defRPr sz="4800">
                <a:solidFill>
                  <a:srgbClr val="28517A"/>
                </a:solidFill>
                <a:latin typeface="Times New Roman" pitchFamily="18" charset="0"/>
              </a:defRPr>
            </a:lvl7pPr>
            <a:lvl8pPr marL="1371600" algn="ctr" rtl="0" fontAlgn="base">
              <a:spcBef>
                <a:spcPct val="0"/>
              </a:spcBef>
              <a:spcAft>
                <a:spcPct val="0"/>
              </a:spcAft>
              <a:defRPr sz="4800">
                <a:solidFill>
                  <a:srgbClr val="28517A"/>
                </a:solidFill>
                <a:latin typeface="Times New Roman" pitchFamily="18" charset="0"/>
              </a:defRPr>
            </a:lvl8pPr>
            <a:lvl9pPr marL="1828800" algn="ctr" rtl="0" fontAlgn="base">
              <a:spcBef>
                <a:spcPct val="0"/>
              </a:spcBef>
              <a:spcAft>
                <a:spcPct val="0"/>
              </a:spcAft>
              <a:defRPr sz="4800">
                <a:solidFill>
                  <a:srgbClr val="28517A"/>
                </a:solidFill>
                <a:latin typeface="Times New Roman" pitchFamily="18" charset="0"/>
              </a:defRPr>
            </a:lvl9pPr>
          </a:lstStyle>
          <a:p>
            <a:pPr eaLnBrk="1" hangingPunct="1">
              <a:defRPr/>
            </a:pPr>
            <a:r>
              <a:rPr lang="en-US" sz="6000" kern="0" dirty="0">
                <a:solidFill>
                  <a:srgbClr val="003D80"/>
                </a:solidFill>
                <a:latin typeface="+mj-lt"/>
              </a:rPr>
              <a:t>Stages in the Mapping Process</a:t>
            </a:r>
          </a:p>
        </p:txBody>
      </p:sp>
      <p:graphicFrame>
        <p:nvGraphicFramePr>
          <p:cNvPr id="2" name="Table 1">
            <a:extLst>
              <a:ext uri="{FF2B5EF4-FFF2-40B4-BE49-F238E27FC236}">
                <a16:creationId xmlns:a16="http://schemas.microsoft.com/office/drawing/2014/main" id="{06085384-5C14-4D9C-90D3-A77420EF6644}"/>
              </a:ext>
            </a:extLst>
          </p:cNvPr>
          <p:cNvGraphicFramePr>
            <a:graphicFrameLocks noGrp="1"/>
          </p:cNvGraphicFramePr>
          <p:nvPr>
            <p:extLst>
              <p:ext uri="{D42A27DB-BD31-4B8C-83A1-F6EECF244321}">
                <p14:modId xmlns:p14="http://schemas.microsoft.com/office/powerpoint/2010/main" val="4013461761"/>
              </p:ext>
            </p:extLst>
          </p:nvPr>
        </p:nvGraphicFramePr>
        <p:xfrm>
          <a:off x="1866900" y="1311276"/>
          <a:ext cx="8458200" cy="5394840"/>
        </p:xfrm>
        <a:graphic>
          <a:graphicData uri="http://schemas.openxmlformats.org/drawingml/2006/table">
            <a:tbl>
              <a:tblPr firstRow="1" bandRow="1">
                <a:tableStyleId>{5C22544A-7EE6-4342-B048-85BDC9FD1C3A}</a:tableStyleId>
              </a:tblPr>
              <a:tblGrid>
                <a:gridCol w="1513196">
                  <a:extLst>
                    <a:ext uri="{9D8B030D-6E8A-4147-A177-3AD203B41FA5}">
                      <a16:colId xmlns:a16="http://schemas.microsoft.com/office/drawing/2014/main" val="20000"/>
                    </a:ext>
                  </a:extLst>
                </a:gridCol>
                <a:gridCol w="3848587">
                  <a:extLst>
                    <a:ext uri="{9D8B030D-6E8A-4147-A177-3AD203B41FA5}">
                      <a16:colId xmlns:a16="http://schemas.microsoft.com/office/drawing/2014/main" val="20001"/>
                    </a:ext>
                  </a:extLst>
                </a:gridCol>
                <a:gridCol w="1120373">
                  <a:extLst>
                    <a:ext uri="{9D8B030D-6E8A-4147-A177-3AD203B41FA5}">
                      <a16:colId xmlns:a16="http://schemas.microsoft.com/office/drawing/2014/main" val="20002"/>
                    </a:ext>
                  </a:extLst>
                </a:gridCol>
                <a:gridCol w="1976044">
                  <a:extLst>
                    <a:ext uri="{9D8B030D-6E8A-4147-A177-3AD203B41FA5}">
                      <a16:colId xmlns:a16="http://schemas.microsoft.com/office/drawing/2014/main" val="20003"/>
                    </a:ext>
                  </a:extLst>
                </a:gridCol>
              </a:tblGrid>
              <a:tr h="639994">
                <a:tc>
                  <a:txBody>
                    <a:bodyPr/>
                    <a:lstStyle/>
                    <a:p>
                      <a:pPr algn="ctr"/>
                      <a:r>
                        <a:rPr lang="en-US" sz="1800" dirty="0">
                          <a:solidFill>
                            <a:schemeClr val="tx2"/>
                          </a:solidFill>
                        </a:rPr>
                        <a:t>SPATIAL</a:t>
                      </a:r>
                      <a:r>
                        <a:rPr lang="en-US" sz="1800" baseline="0" dirty="0">
                          <a:solidFill>
                            <a:schemeClr val="tx2"/>
                          </a:solidFill>
                        </a:rPr>
                        <a:t> FEATURE</a:t>
                      </a:r>
                      <a:endParaRPr lang="en-US" sz="1800" dirty="0">
                        <a:solidFill>
                          <a:schemeClr val="tx2"/>
                        </a:solidFill>
                      </a:endParaRPr>
                    </a:p>
                  </a:txBody>
                  <a:tcPr marT="45705" marB="45705">
                    <a:solidFill>
                      <a:schemeClr val="bg1"/>
                    </a:solidFill>
                  </a:tcPr>
                </a:tc>
                <a:tc>
                  <a:txBody>
                    <a:bodyPr/>
                    <a:lstStyle/>
                    <a:p>
                      <a:pPr algn="ctr"/>
                      <a:r>
                        <a:rPr lang="en-US" sz="1800" dirty="0">
                          <a:solidFill>
                            <a:schemeClr val="tx2"/>
                          </a:solidFill>
                        </a:rPr>
                        <a:t>DESCRIPTION</a:t>
                      </a:r>
                    </a:p>
                  </a:txBody>
                  <a:tcPr marT="45705" marB="45705">
                    <a:solidFill>
                      <a:schemeClr val="bg1"/>
                    </a:solidFill>
                  </a:tcPr>
                </a:tc>
                <a:tc>
                  <a:txBody>
                    <a:bodyPr/>
                    <a:lstStyle/>
                    <a:p>
                      <a:pPr algn="ctr"/>
                      <a:r>
                        <a:rPr lang="en-US" sz="1800" dirty="0">
                          <a:solidFill>
                            <a:schemeClr val="tx2"/>
                          </a:solidFill>
                        </a:rPr>
                        <a:t>SYSTEM UTILIZED</a:t>
                      </a:r>
                    </a:p>
                  </a:txBody>
                  <a:tcPr marT="45705" marB="45705">
                    <a:solidFill>
                      <a:schemeClr val="bg1"/>
                    </a:solidFill>
                  </a:tcPr>
                </a:tc>
                <a:tc>
                  <a:txBody>
                    <a:bodyPr/>
                    <a:lstStyle/>
                    <a:p>
                      <a:pPr algn="ctr"/>
                      <a:r>
                        <a:rPr lang="en-US" sz="1800" dirty="0">
                          <a:solidFill>
                            <a:schemeClr val="tx2"/>
                          </a:solidFill>
                        </a:rPr>
                        <a:t>SPATIAL FEATURE RELATIONSHIPS</a:t>
                      </a:r>
                    </a:p>
                  </a:txBody>
                  <a:tcPr marT="45705" marB="45705">
                    <a:solidFill>
                      <a:schemeClr val="bg1"/>
                    </a:solidFill>
                  </a:tcPr>
                </a:tc>
                <a:extLst>
                  <a:ext uri="{0D108BD9-81ED-4DB2-BD59-A6C34878D82A}">
                    <a16:rowId xmlns:a16="http://schemas.microsoft.com/office/drawing/2014/main" val="10000"/>
                  </a:ext>
                </a:extLst>
              </a:tr>
              <a:tr h="1158101">
                <a:tc>
                  <a:txBody>
                    <a:bodyPr/>
                    <a:lstStyle/>
                    <a:p>
                      <a:r>
                        <a:rPr lang="en-US" sz="1400" dirty="0"/>
                        <a:t>Observation</a:t>
                      </a:r>
                      <a:r>
                        <a:rPr lang="en-US" sz="1400" baseline="0" dirty="0"/>
                        <a:t> Feature (</a:t>
                      </a:r>
                      <a:r>
                        <a:rPr lang="en-US" sz="1400" i="1" baseline="0" dirty="0"/>
                        <a:t>Optional</a:t>
                      </a:r>
                      <a:r>
                        <a:rPr lang="en-US" sz="1400" baseline="0" dirty="0"/>
                        <a:t>)</a:t>
                      </a:r>
                      <a:endParaRPr lang="en-US" sz="1400" dirty="0"/>
                    </a:p>
                  </a:txBody>
                  <a:tcPr marT="45705" marB="45705">
                    <a:solidFill>
                      <a:srgbClr val="FFFFCC"/>
                    </a:solidFill>
                  </a:tcPr>
                </a:tc>
                <a:tc>
                  <a:txBody>
                    <a:bodyPr/>
                    <a:lstStyle/>
                    <a:p>
                      <a:pPr marL="285750" indent="-285750">
                        <a:buFont typeface="Arial" panose="020B0604020202020204" pitchFamily="34" charset="0"/>
                        <a:buChar char="•"/>
                      </a:pPr>
                      <a:r>
                        <a:rPr lang="en-US" sz="1400" dirty="0"/>
                        <a:t>Created</a:t>
                      </a:r>
                      <a:r>
                        <a:rPr lang="en-US" sz="1400" baseline="0" dirty="0"/>
                        <a:t> to represent raw observation data</a:t>
                      </a:r>
                    </a:p>
                    <a:p>
                      <a:pPr marL="285750" indent="-285750">
                        <a:buFont typeface="Arial" panose="020B0604020202020204" pitchFamily="34" charset="0"/>
                        <a:buChar char="•"/>
                      </a:pPr>
                      <a:r>
                        <a:rPr lang="en-US" sz="1400" baseline="0" dirty="0"/>
                        <a:t>Locational Uncertainty is </a:t>
                      </a:r>
                      <a:r>
                        <a:rPr lang="en-US" sz="1400" b="1" baseline="0" dirty="0"/>
                        <a:t>not</a:t>
                      </a:r>
                      <a:r>
                        <a:rPr lang="en-US" sz="1400" baseline="0" dirty="0"/>
                        <a:t> included in the mapped feature</a:t>
                      </a:r>
                    </a:p>
                    <a:p>
                      <a:pPr marL="285750" indent="-285750">
                        <a:buFont typeface="Arial" panose="020B0604020202020204" pitchFamily="34" charset="0"/>
                        <a:buChar char="•"/>
                      </a:pPr>
                      <a:r>
                        <a:rPr lang="en-US" sz="1400" dirty="0"/>
                        <a:t>Developed for ANY element (including EO Track</a:t>
                      </a:r>
                      <a:r>
                        <a:rPr lang="en-US" sz="1400" baseline="0" dirty="0"/>
                        <a:t> Status = </a:t>
                      </a:r>
                      <a:r>
                        <a:rPr lang="en-US" sz="1400" b="1" baseline="0" dirty="0"/>
                        <a:t>N</a:t>
                      </a:r>
                      <a:r>
                        <a:rPr lang="en-US" sz="1400" baseline="0" dirty="0"/>
                        <a:t>)</a:t>
                      </a:r>
                      <a:endParaRPr lang="en-US" sz="1400" dirty="0"/>
                    </a:p>
                  </a:txBody>
                  <a:tcPr marT="45705" marB="45705">
                    <a:solidFill>
                      <a:srgbClr val="FFFFCC"/>
                    </a:solidFill>
                  </a:tcPr>
                </a:tc>
                <a:tc>
                  <a:txBody>
                    <a:bodyPr/>
                    <a:lstStyle/>
                    <a:p>
                      <a:pPr algn="ctr"/>
                      <a:r>
                        <a:rPr lang="en-US" sz="1400" dirty="0"/>
                        <a:t>Survey123</a:t>
                      </a:r>
                    </a:p>
                    <a:p>
                      <a:pPr algn="ctr"/>
                      <a:r>
                        <a:rPr lang="en-US" sz="1400" dirty="0"/>
                        <a:t>(or</a:t>
                      </a:r>
                      <a:r>
                        <a:rPr lang="en-US" sz="1400" baseline="0" dirty="0"/>
                        <a:t> alternative database)</a:t>
                      </a:r>
                      <a:endParaRPr lang="en-US" sz="1400" dirty="0"/>
                    </a:p>
                  </a:txBody>
                  <a:tcPr marT="45705" marB="45705">
                    <a:solidFill>
                      <a:srgbClr val="FFFFCC"/>
                    </a:solidFill>
                  </a:tcPr>
                </a:tc>
                <a:tc>
                  <a:txBody>
                    <a:bodyPr/>
                    <a:lstStyle/>
                    <a:p>
                      <a:endParaRPr lang="en-US" sz="1600" dirty="0"/>
                    </a:p>
                  </a:txBody>
                  <a:tcPr marT="45705" marB="45705">
                    <a:solidFill>
                      <a:srgbClr val="FFFFCC"/>
                    </a:solidFill>
                  </a:tcPr>
                </a:tc>
                <a:extLst>
                  <a:ext uri="{0D108BD9-81ED-4DB2-BD59-A6C34878D82A}">
                    <a16:rowId xmlns:a16="http://schemas.microsoft.com/office/drawing/2014/main" val="10001"/>
                  </a:ext>
                </a:extLst>
              </a:tr>
              <a:tr h="1798115">
                <a:tc>
                  <a:txBody>
                    <a:bodyPr/>
                    <a:lstStyle/>
                    <a:p>
                      <a:r>
                        <a:rPr lang="en-US" sz="1400" dirty="0"/>
                        <a:t>Source Feature</a:t>
                      </a:r>
                    </a:p>
                  </a:txBody>
                  <a:tcPr marT="45705" marB="45705">
                    <a:solidFill>
                      <a:schemeClr val="accent6">
                        <a:lumMod val="40000"/>
                        <a:lumOff val="60000"/>
                      </a:schemeClr>
                    </a:solidFill>
                  </a:tcPr>
                </a:tc>
                <a:tc>
                  <a:txBody>
                    <a:bodyPr/>
                    <a:lstStyle/>
                    <a:p>
                      <a:pPr marL="285750" indent="-285750">
                        <a:buFont typeface="Arial" panose="020B0604020202020204" pitchFamily="34" charset="0"/>
                        <a:buChar char="•"/>
                      </a:pPr>
                      <a:r>
                        <a:rPr lang="en-US" sz="1400" dirty="0"/>
                        <a:t>Developed from one or more field observations</a:t>
                      </a:r>
                    </a:p>
                    <a:p>
                      <a:pPr marL="285750" indent="-285750">
                        <a:buFont typeface="Arial" panose="020B0604020202020204" pitchFamily="34" charset="0"/>
                        <a:buChar char="•"/>
                      </a:pPr>
                      <a:r>
                        <a:rPr lang="en-US" sz="1400" dirty="0"/>
                        <a:t>Locational Uncertainty is always included in the mapped feature, ensuring that the location of the underlying observation(s)</a:t>
                      </a:r>
                      <a:r>
                        <a:rPr lang="en-US" sz="1400" baseline="0" dirty="0"/>
                        <a:t> is captured within the mapped feature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Developed for ANY element (including EO Track</a:t>
                      </a:r>
                      <a:r>
                        <a:rPr lang="en-US" sz="1400" baseline="0" dirty="0"/>
                        <a:t> Status = N)</a:t>
                      </a:r>
                      <a:endParaRPr lang="en-US" sz="1400" dirty="0"/>
                    </a:p>
                  </a:txBody>
                  <a:tcPr marT="45705" marB="45705">
                    <a:solidFill>
                      <a:schemeClr val="accent6">
                        <a:lumMod val="40000"/>
                        <a:lumOff val="60000"/>
                      </a:schemeClr>
                    </a:solidFill>
                  </a:tcPr>
                </a:tc>
                <a:tc>
                  <a:txBody>
                    <a:bodyPr/>
                    <a:lstStyle/>
                    <a:p>
                      <a:pPr algn="ctr"/>
                      <a:r>
                        <a:rPr lang="en-US" sz="1400" dirty="0"/>
                        <a:t>Biotics</a:t>
                      </a:r>
                    </a:p>
                  </a:txBody>
                  <a:tcPr marT="45705" marB="45705">
                    <a:solidFill>
                      <a:schemeClr val="accent6">
                        <a:lumMod val="40000"/>
                        <a:lumOff val="60000"/>
                      </a:schemeClr>
                    </a:solidFill>
                  </a:tcPr>
                </a:tc>
                <a:tc>
                  <a:txBody>
                    <a:bodyPr/>
                    <a:lstStyle/>
                    <a:p>
                      <a:endParaRPr lang="en-US" sz="1600" dirty="0"/>
                    </a:p>
                  </a:txBody>
                  <a:tcPr marT="45705" marB="45705">
                    <a:solidFill>
                      <a:schemeClr val="accent6">
                        <a:lumMod val="40000"/>
                        <a:lumOff val="60000"/>
                      </a:schemeClr>
                    </a:solidFill>
                  </a:tcPr>
                </a:tc>
                <a:extLst>
                  <a:ext uri="{0D108BD9-81ED-4DB2-BD59-A6C34878D82A}">
                    <a16:rowId xmlns:a16="http://schemas.microsoft.com/office/drawing/2014/main" val="10002"/>
                  </a:ext>
                </a:extLst>
              </a:tr>
              <a:tr h="1798115">
                <a:tc>
                  <a:txBody>
                    <a:bodyPr/>
                    <a:lstStyle/>
                    <a:p>
                      <a:r>
                        <a:rPr lang="en-US" sz="1400" dirty="0"/>
                        <a:t>Element</a:t>
                      </a:r>
                      <a:r>
                        <a:rPr lang="en-US" sz="1400" baseline="0" dirty="0"/>
                        <a:t> Occurrence</a:t>
                      </a:r>
                      <a:endParaRPr lang="en-US" sz="1400" dirty="0"/>
                    </a:p>
                  </a:txBody>
                  <a:tcPr marT="45705" marB="45705">
                    <a:solidFill>
                      <a:schemeClr val="accent3">
                        <a:lumMod val="40000"/>
                        <a:lumOff val="60000"/>
                      </a:schemeClr>
                    </a:solidFill>
                  </a:tcPr>
                </a:tc>
                <a:tc>
                  <a:txBody>
                    <a:bodyPr/>
                    <a:lstStyle/>
                    <a:p>
                      <a:pPr marL="285750" indent="-285750">
                        <a:buFont typeface="Arial" panose="020B0604020202020204" pitchFamily="34" charset="0"/>
                        <a:buChar char="•"/>
                      </a:pPr>
                      <a:r>
                        <a:rPr lang="en-US" sz="1400" dirty="0"/>
                        <a:t>Developed from one or more Source Features</a:t>
                      </a:r>
                    </a:p>
                    <a:p>
                      <a:pPr marL="285750" indent="-285750">
                        <a:buFont typeface="Arial" panose="020B0604020202020204" pitchFamily="34" charset="0"/>
                        <a:buChar char="•"/>
                      </a:pPr>
                      <a:r>
                        <a:rPr lang="en-US" sz="1400" dirty="0"/>
                        <a:t>Consistency is achieved using standard</a:t>
                      </a:r>
                      <a:r>
                        <a:rPr lang="en-US" sz="1400" baseline="0" dirty="0"/>
                        <a:t> criteria and rules of separation as defined within the EO Specifications record</a:t>
                      </a:r>
                    </a:p>
                    <a:p>
                      <a:pPr marL="285750" indent="-285750">
                        <a:buFont typeface="Arial" panose="020B0604020202020204" pitchFamily="34" charset="0"/>
                        <a:buChar char="•"/>
                      </a:pPr>
                      <a:r>
                        <a:rPr lang="en-US" sz="1400" baseline="0" dirty="0"/>
                        <a:t>Developed to define potentially viable conservation units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Developed for Tracked elements (EO Track Status</a:t>
                      </a:r>
                      <a:r>
                        <a:rPr lang="en-US" sz="1400" baseline="0" dirty="0"/>
                        <a:t> = Y, P, or W)</a:t>
                      </a:r>
                      <a:endParaRPr lang="en-US" sz="1400" dirty="0"/>
                    </a:p>
                  </a:txBody>
                  <a:tcPr marT="45705" marB="45705">
                    <a:solidFill>
                      <a:schemeClr val="accent3">
                        <a:lumMod val="40000"/>
                        <a:lumOff val="60000"/>
                      </a:schemeClr>
                    </a:solidFill>
                  </a:tcPr>
                </a:tc>
                <a:tc>
                  <a:txBody>
                    <a:bodyPr/>
                    <a:lstStyle/>
                    <a:p>
                      <a:pPr algn="ctr"/>
                      <a:r>
                        <a:rPr lang="en-US" sz="1400" dirty="0"/>
                        <a:t>Biotics</a:t>
                      </a:r>
                    </a:p>
                  </a:txBody>
                  <a:tcPr marT="45705" marB="45705">
                    <a:solidFill>
                      <a:schemeClr val="accent3">
                        <a:lumMod val="40000"/>
                        <a:lumOff val="60000"/>
                      </a:schemeClr>
                    </a:solidFill>
                  </a:tcPr>
                </a:tc>
                <a:tc>
                  <a:txBody>
                    <a:bodyPr/>
                    <a:lstStyle/>
                    <a:p>
                      <a:endParaRPr lang="en-US" sz="1600" dirty="0"/>
                    </a:p>
                  </a:txBody>
                  <a:tcPr marT="45705" marB="45705">
                    <a:solidFill>
                      <a:schemeClr val="accent3">
                        <a:lumMod val="40000"/>
                        <a:lumOff val="60000"/>
                      </a:schemeClr>
                    </a:solidFill>
                  </a:tcPr>
                </a:tc>
                <a:extLst>
                  <a:ext uri="{0D108BD9-81ED-4DB2-BD59-A6C34878D82A}">
                    <a16:rowId xmlns:a16="http://schemas.microsoft.com/office/drawing/2014/main" val="10003"/>
                  </a:ext>
                </a:extLst>
              </a:tr>
            </a:tbl>
          </a:graphicData>
        </a:graphic>
      </p:graphicFrame>
      <p:grpSp>
        <p:nvGrpSpPr>
          <p:cNvPr id="110625" name="Group 6">
            <a:extLst>
              <a:ext uri="{FF2B5EF4-FFF2-40B4-BE49-F238E27FC236}">
                <a16:creationId xmlns:a16="http://schemas.microsoft.com/office/drawing/2014/main" id="{32520444-85BE-4204-AFB5-D5B7392A23D7}"/>
              </a:ext>
            </a:extLst>
          </p:cNvPr>
          <p:cNvGrpSpPr>
            <a:grpSpLocks/>
          </p:cNvGrpSpPr>
          <p:nvPr/>
        </p:nvGrpSpPr>
        <p:grpSpPr bwMode="auto">
          <a:xfrm>
            <a:off x="8610601" y="2209800"/>
            <a:ext cx="1533525" cy="3886200"/>
            <a:chOff x="7086600" y="2209800"/>
            <a:chExt cx="1534094" cy="3886200"/>
          </a:xfrm>
        </p:grpSpPr>
        <p:pic>
          <p:nvPicPr>
            <p:cNvPr id="110626" name="Picture 5">
              <a:extLst>
                <a:ext uri="{FF2B5EF4-FFF2-40B4-BE49-F238E27FC236}">
                  <a16:creationId xmlns:a16="http://schemas.microsoft.com/office/drawing/2014/main" id="{30E766F7-3B64-4828-ABE5-9FFBEF3AC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747" y="2209800"/>
              <a:ext cx="1447800" cy="804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627" name="Picture 6">
              <a:extLst>
                <a:ext uri="{FF2B5EF4-FFF2-40B4-BE49-F238E27FC236}">
                  <a16:creationId xmlns:a16="http://schemas.microsoft.com/office/drawing/2014/main" id="{C94C0459-960D-4F38-8EF8-4BBB5B222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153025"/>
              <a:ext cx="1534094"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628" name="Picture 7">
              <a:extLst>
                <a:ext uri="{FF2B5EF4-FFF2-40B4-BE49-F238E27FC236}">
                  <a16:creationId xmlns:a16="http://schemas.microsoft.com/office/drawing/2014/main" id="{0C26D5A6-9D80-4664-BDDF-15D1F17FEC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217" y="3525328"/>
              <a:ext cx="1454860" cy="894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629" name="Picture 9">
              <a:extLst>
                <a:ext uri="{FF2B5EF4-FFF2-40B4-BE49-F238E27FC236}">
                  <a16:creationId xmlns:a16="http://schemas.microsoft.com/office/drawing/2014/main" id="{032AF350-0F69-4956-9C26-6A7D3105F5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0306" y="3038476"/>
              <a:ext cx="126682" cy="486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E5DA9E09-7DF8-4E78-830B-DF562DD8D848}"/>
                </a:ext>
              </a:extLst>
            </p:cNvPr>
            <p:cNvSpPr/>
            <p:nvPr/>
          </p:nvSpPr>
          <p:spPr>
            <a:xfrm>
              <a:off x="7129479" y="2209800"/>
              <a:ext cx="1448337" cy="804863"/>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pic>
          <p:nvPicPr>
            <p:cNvPr id="110631" name="Picture 10">
              <a:extLst>
                <a:ext uri="{FF2B5EF4-FFF2-40B4-BE49-F238E27FC236}">
                  <a16:creationId xmlns:a16="http://schemas.microsoft.com/office/drawing/2014/main" id="{37026CC7-A3FE-45A3-A9EF-0FAEC8A20A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5062" y="4415576"/>
              <a:ext cx="217170" cy="73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448A272D-9339-43FA-BB72-C4143CFB0204}"/>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2531" name="Rectangle 4">
            <a:extLst>
              <a:ext uri="{FF2B5EF4-FFF2-40B4-BE49-F238E27FC236}">
                <a16:creationId xmlns:a16="http://schemas.microsoft.com/office/drawing/2014/main" id="{74DB7771-9DBB-41F2-82A0-8D814221CAB3}"/>
              </a:ext>
            </a:extLst>
          </p:cNvPr>
          <p:cNvSpPr>
            <a:spLocks noGrp="1" noChangeArrowheads="1"/>
          </p:cNvSpPr>
          <p:nvPr>
            <p:ph type="title"/>
          </p:nvPr>
        </p:nvSpPr>
        <p:spPr>
          <a:xfrm>
            <a:off x="1981200" y="228600"/>
            <a:ext cx="8229600" cy="717550"/>
          </a:xfrm>
        </p:spPr>
        <p:txBody>
          <a:bodyPr lIns="90488" tIns="44450" rIns="90488" bIns="44450"/>
          <a:lstStyle/>
          <a:p>
            <a:pPr eaLnBrk="1" hangingPunct="1">
              <a:defRPr/>
            </a:pPr>
            <a:r>
              <a:rPr lang="en-US" sz="6000" dirty="0">
                <a:solidFill>
                  <a:srgbClr val="003D80"/>
                </a:solidFill>
                <a:effectLst/>
              </a:rPr>
              <a:t> Observation Feature</a:t>
            </a:r>
          </a:p>
        </p:txBody>
      </p:sp>
      <p:sp>
        <p:nvSpPr>
          <p:cNvPr id="112644" name="Rectangle 5">
            <a:extLst>
              <a:ext uri="{FF2B5EF4-FFF2-40B4-BE49-F238E27FC236}">
                <a16:creationId xmlns:a16="http://schemas.microsoft.com/office/drawing/2014/main" id="{FBFEA203-FBFD-4182-9985-D087EE341DB8}"/>
              </a:ext>
            </a:extLst>
          </p:cNvPr>
          <p:cNvSpPr>
            <a:spLocks noGrp="1" noChangeArrowheads="1"/>
          </p:cNvSpPr>
          <p:nvPr>
            <p:ph idx="1"/>
          </p:nvPr>
        </p:nvSpPr>
        <p:spPr>
          <a:xfrm>
            <a:off x="1905000" y="1371600"/>
            <a:ext cx="8305800" cy="5105400"/>
          </a:xfrm>
        </p:spPr>
        <p:txBody>
          <a:bodyPr lIns="90488" tIns="44450" rIns="90488" bIns="44450">
            <a:normAutofit/>
          </a:bodyPr>
          <a:lstStyle/>
          <a:p>
            <a:pPr marL="346075">
              <a:lnSpc>
                <a:spcPts val="4200"/>
              </a:lnSpc>
              <a:spcBef>
                <a:spcPts val="600"/>
              </a:spcBef>
            </a:pPr>
            <a:r>
              <a:rPr lang="en-US" altLang="en-US" sz="2800">
                <a:latin typeface="Calibri" panose="020F0502020204030204" pitchFamily="34" charset="0"/>
                <a:cs typeface="Arial" panose="020B0604020202020204" pitchFamily="34" charset="0"/>
              </a:rPr>
              <a:t>Point, line, or polygon</a:t>
            </a:r>
          </a:p>
          <a:p>
            <a:pPr marL="346075">
              <a:lnSpc>
                <a:spcPts val="4200"/>
              </a:lnSpc>
              <a:spcBef>
                <a:spcPts val="600"/>
              </a:spcBef>
            </a:pPr>
            <a:r>
              <a:rPr lang="en-US" altLang="en-US" sz="2800">
                <a:latin typeface="Calibri" panose="020F0502020204030204" pitchFamily="34" charset="0"/>
                <a:cs typeface="Arial" panose="020B0604020202020204" pitchFamily="34" charset="0"/>
              </a:rPr>
              <a:t>Represents raw observation data (optional)</a:t>
            </a:r>
          </a:p>
          <a:p>
            <a:pPr marL="346075">
              <a:lnSpc>
                <a:spcPts val="4200"/>
              </a:lnSpc>
              <a:spcBef>
                <a:spcPts val="600"/>
              </a:spcBef>
            </a:pPr>
            <a:r>
              <a:rPr lang="en-US" altLang="en-US" sz="2800">
                <a:latin typeface="Calibri" panose="020F0502020204030204" pitchFamily="34" charset="0"/>
                <a:cs typeface="Arial" panose="020B0604020202020204" pitchFamily="34" charset="0"/>
              </a:rPr>
              <a:t>Locational uncertainty NOT included in the mapped feature; however</a:t>
            </a:r>
          </a:p>
          <a:p>
            <a:pPr marL="346075">
              <a:lnSpc>
                <a:spcPts val="4200"/>
              </a:lnSpc>
              <a:spcBef>
                <a:spcPts val="600"/>
              </a:spcBef>
            </a:pPr>
            <a:r>
              <a:rPr lang="en-US" altLang="en-US" sz="2800">
                <a:latin typeface="Calibri" panose="020F0502020204030204" pitchFamily="34" charset="0"/>
                <a:ea typeface="Calibri" panose="020F0502020204030204" pitchFamily="34" charset="0"/>
                <a:cs typeface="Arial" panose="020B0604020202020204" pitchFamily="34" charset="0"/>
              </a:rPr>
              <a:t>Locational uncertainty can be recorded as an attribute</a:t>
            </a:r>
          </a:p>
          <a:p>
            <a:pPr marL="346075">
              <a:lnSpc>
                <a:spcPts val="4200"/>
              </a:lnSpc>
              <a:spcBef>
                <a:spcPts val="600"/>
              </a:spcBef>
            </a:pPr>
            <a:r>
              <a:rPr lang="en-US" altLang="en-US" sz="2800">
                <a:latin typeface="Calibri" panose="020F0502020204030204" pitchFamily="34" charset="0"/>
                <a:cs typeface="Calibri" panose="020F0502020204030204" pitchFamily="34" charset="0"/>
              </a:rPr>
              <a:t>Developed for ANY element (including EO Track Status = N)</a:t>
            </a:r>
          </a:p>
          <a:p>
            <a:pPr marL="346075">
              <a:lnSpc>
                <a:spcPts val="4200"/>
              </a:lnSpc>
              <a:spcBef>
                <a:spcPts val="600"/>
              </a:spcBef>
            </a:pPr>
            <a:endParaRPr lang="en-US" altLang="en-US" sz="2800">
              <a:latin typeface="Calibri" panose="020F0502020204030204" pitchFamily="34" charset="0"/>
              <a:cs typeface="Calibri" panose="020F0502020204030204" pitchFamily="34" charset="0"/>
            </a:endParaRPr>
          </a:p>
          <a:p>
            <a:pPr lvl="1" eaLnBrk="1" hangingPunct="1">
              <a:lnSpc>
                <a:spcPct val="80000"/>
              </a:lnSpc>
              <a:spcBef>
                <a:spcPct val="30000"/>
              </a:spcBef>
              <a:buFont typeface="Wingdings" panose="05000000000000000000" pitchFamily="2" charset="2"/>
              <a:buNone/>
            </a:pPr>
            <a:endParaRPr lang="en-US" altLang="en-US" sz="2500">
              <a:latin typeface="Calibri" panose="020F0502020204030204" pitchFamily="34" charset="0"/>
              <a:cs typeface="Calibri" panose="020F050202020403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D34E85FD-1A36-4FDF-B9B8-48C830CC29C8}"/>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2531" name="Rectangle 4">
            <a:extLst>
              <a:ext uri="{FF2B5EF4-FFF2-40B4-BE49-F238E27FC236}">
                <a16:creationId xmlns:a16="http://schemas.microsoft.com/office/drawing/2014/main" id="{17B3DE98-9E97-4FC2-825E-FE722BA58E2C}"/>
              </a:ext>
            </a:extLst>
          </p:cNvPr>
          <p:cNvSpPr>
            <a:spLocks noGrp="1" noChangeArrowheads="1"/>
          </p:cNvSpPr>
          <p:nvPr>
            <p:ph type="title"/>
          </p:nvPr>
        </p:nvSpPr>
        <p:spPr>
          <a:xfrm>
            <a:off x="1981200" y="228600"/>
            <a:ext cx="8229600" cy="717550"/>
          </a:xfrm>
        </p:spPr>
        <p:txBody>
          <a:bodyPr lIns="90488" tIns="44450" rIns="90488" bIns="44450"/>
          <a:lstStyle/>
          <a:p>
            <a:pPr eaLnBrk="1" hangingPunct="1">
              <a:defRPr/>
            </a:pPr>
            <a:r>
              <a:rPr lang="en-US" sz="6000" dirty="0">
                <a:solidFill>
                  <a:srgbClr val="003D80"/>
                </a:solidFill>
                <a:effectLst/>
              </a:rPr>
              <a:t> Observation Feature</a:t>
            </a:r>
          </a:p>
        </p:txBody>
      </p:sp>
      <p:sp>
        <p:nvSpPr>
          <p:cNvPr id="114692" name="Rectangle 1">
            <a:extLst>
              <a:ext uri="{FF2B5EF4-FFF2-40B4-BE49-F238E27FC236}">
                <a16:creationId xmlns:a16="http://schemas.microsoft.com/office/drawing/2014/main" id="{E3B7D33F-E12A-47F6-A755-EB9919D89BB6}"/>
              </a:ext>
            </a:extLst>
          </p:cNvPr>
          <p:cNvSpPr>
            <a:spLocks noChangeArrowheads="1"/>
          </p:cNvSpPr>
          <p:nvPr/>
        </p:nvSpPr>
        <p:spPr bwMode="auto">
          <a:xfrm>
            <a:off x="2514600" y="3067051"/>
            <a:ext cx="800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r>
              <a:rPr lang="en-US" altLang="en-US" sz="2400" b="1">
                <a:solidFill>
                  <a:srgbClr val="1F497D"/>
                </a:solidFill>
                <a:latin typeface="Calibri" panose="020F0502020204030204" pitchFamily="34" charset="0"/>
              </a:rPr>
              <a:t>Field Observation: </a:t>
            </a:r>
          </a:p>
          <a:p>
            <a:pPr eaLnBrk="1" hangingPunct="1">
              <a:spcAft>
                <a:spcPct val="0"/>
              </a:spcAft>
              <a:buFontTx/>
              <a:buNone/>
            </a:pPr>
            <a:r>
              <a:rPr lang="en-US" altLang="en-US" sz="2400">
                <a:solidFill>
                  <a:srgbClr val="1F497D"/>
                </a:solidFill>
                <a:latin typeface="Calibri" panose="020F0502020204030204" pitchFamily="34" charset="0"/>
              </a:rPr>
              <a:t>Piping plover recorded using a GPS with 20 m accuracy</a:t>
            </a:r>
          </a:p>
        </p:txBody>
      </p:sp>
      <p:sp>
        <p:nvSpPr>
          <p:cNvPr id="114693" name="Rectangle 2">
            <a:extLst>
              <a:ext uri="{FF2B5EF4-FFF2-40B4-BE49-F238E27FC236}">
                <a16:creationId xmlns:a16="http://schemas.microsoft.com/office/drawing/2014/main" id="{7DFB10D3-2FB0-40B5-A39C-3AAF756EA95F}"/>
              </a:ext>
            </a:extLst>
          </p:cNvPr>
          <p:cNvSpPr>
            <a:spLocks noChangeArrowheads="1"/>
          </p:cNvSpPr>
          <p:nvPr/>
        </p:nvSpPr>
        <p:spPr bwMode="auto">
          <a:xfrm>
            <a:off x="2514601" y="4114801"/>
            <a:ext cx="80613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r>
              <a:rPr lang="en-US" altLang="en-US" sz="2400" b="1">
                <a:solidFill>
                  <a:srgbClr val="1F497D"/>
                </a:solidFill>
                <a:latin typeface="Calibri" panose="020F0502020204030204" pitchFamily="34" charset="0"/>
              </a:rPr>
              <a:t>Observation Feature:</a:t>
            </a:r>
          </a:p>
          <a:p>
            <a:pPr eaLnBrk="1" hangingPunct="1">
              <a:spcAft>
                <a:spcPct val="0"/>
              </a:spcAft>
              <a:buFontTx/>
              <a:buNone/>
            </a:pPr>
            <a:r>
              <a:rPr lang="en-US" altLang="en-US" sz="2400">
                <a:solidFill>
                  <a:srgbClr val="1F497D"/>
                </a:solidFill>
                <a:latin typeface="Calibri" panose="020F0502020204030204" pitchFamily="34" charset="0"/>
              </a:rPr>
              <a:t>Point</a:t>
            </a:r>
          </a:p>
        </p:txBody>
      </p:sp>
      <p:pic>
        <p:nvPicPr>
          <p:cNvPr id="114694" name="Picture 6">
            <a:extLst>
              <a:ext uri="{FF2B5EF4-FFF2-40B4-BE49-F238E27FC236}">
                <a16:creationId xmlns:a16="http://schemas.microsoft.com/office/drawing/2014/main" id="{89EA0F7F-9B61-4324-9E80-1AAF0EDC0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533900"/>
            <a:ext cx="381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695" name="Rectangle 3">
            <a:extLst>
              <a:ext uri="{FF2B5EF4-FFF2-40B4-BE49-F238E27FC236}">
                <a16:creationId xmlns:a16="http://schemas.microsoft.com/office/drawing/2014/main" id="{921958E6-60F0-4D02-AF37-754B2E093CDE}"/>
              </a:ext>
            </a:extLst>
          </p:cNvPr>
          <p:cNvSpPr>
            <a:spLocks noChangeArrowheads="1"/>
          </p:cNvSpPr>
          <p:nvPr/>
        </p:nvSpPr>
        <p:spPr bwMode="auto">
          <a:xfrm>
            <a:off x="2514600" y="5105401"/>
            <a:ext cx="647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r>
              <a:rPr lang="en-US" altLang="en-US" sz="2400" b="1">
                <a:solidFill>
                  <a:srgbClr val="1F497D"/>
                </a:solidFill>
                <a:latin typeface="Calibri" panose="020F0502020204030204" pitchFamily="34" charset="0"/>
              </a:rPr>
              <a:t>Locational Uncertainty (attribute):</a:t>
            </a:r>
          </a:p>
          <a:p>
            <a:pPr eaLnBrk="1" hangingPunct="1">
              <a:spcAft>
                <a:spcPct val="0"/>
              </a:spcAft>
              <a:buFontTx/>
              <a:buNone/>
            </a:pPr>
            <a:r>
              <a:rPr lang="en-US" altLang="en-US" sz="2400">
                <a:solidFill>
                  <a:srgbClr val="1F497D"/>
                </a:solidFill>
                <a:latin typeface="Calibri" panose="020F0502020204030204" pitchFamily="34" charset="0"/>
              </a:rPr>
              <a:t>20 m</a:t>
            </a:r>
          </a:p>
        </p:txBody>
      </p:sp>
      <p:grpSp>
        <p:nvGrpSpPr>
          <p:cNvPr id="114696" name="Group 5">
            <a:extLst>
              <a:ext uri="{FF2B5EF4-FFF2-40B4-BE49-F238E27FC236}">
                <a16:creationId xmlns:a16="http://schemas.microsoft.com/office/drawing/2014/main" id="{CDF944AB-6382-4576-8C1C-7A8721586CAA}"/>
              </a:ext>
            </a:extLst>
          </p:cNvPr>
          <p:cNvGrpSpPr>
            <a:grpSpLocks/>
          </p:cNvGrpSpPr>
          <p:nvPr/>
        </p:nvGrpSpPr>
        <p:grpSpPr bwMode="auto">
          <a:xfrm>
            <a:off x="5181601" y="1422400"/>
            <a:ext cx="1700213" cy="1397000"/>
            <a:chOff x="5924910" y="1676400"/>
            <a:chExt cx="1700213" cy="1397508"/>
          </a:xfrm>
        </p:grpSpPr>
        <p:pic>
          <p:nvPicPr>
            <p:cNvPr id="114699" name="Picture 3">
              <a:extLst>
                <a:ext uri="{FF2B5EF4-FFF2-40B4-BE49-F238E27FC236}">
                  <a16:creationId xmlns:a16="http://schemas.microsoft.com/office/drawing/2014/main" id="{A60CAA45-66BD-4E78-8CDD-156F24DE8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910" y="1676400"/>
              <a:ext cx="1700213" cy="113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700" name="Rectangle 12">
              <a:extLst>
                <a:ext uri="{FF2B5EF4-FFF2-40B4-BE49-F238E27FC236}">
                  <a16:creationId xmlns:a16="http://schemas.microsoft.com/office/drawing/2014/main" id="{D33E5AB6-A933-4FA8-9892-5198DB8DF32A}"/>
                </a:ext>
              </a:extLst>
            </p:cNvPr>
            <p:cNvSpPr>
              <a:spLocks noChangeArrowheads="1"/>
            </p:cNvSpPr>
            <p:nvPr/>
          </p:nvSpPr>
          <p:spPr bwMode="auto">
            <a:xfrm>
              <a:off x="5955866" y="2766131"/>
              <a:ext cx="1638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r>
                <a:rPr lang="en-US" altLang="en-US" sz="1400">
                  <a:solidFill>
                    <a:srgbClr val="1F497D"/>
                  </a:solidFill>
                  <a:latin typeface="Calibri" panose="020F0502020204030204" pitchFamily="34" charset="0"/>
                </a:rPr>
                <a:t>© Dennis Donahue</a:t>
              </a:r>
            </a:p>
          </p:txBody>
        </p:sp>
      </p:grpSp>
      <p:pic>
        <p:nvPicPr>
          <p:cNvPr id="114697" name="Picture 2">
            <a:extLst>
              <a:ext uri="{FF2B5EF4-FFF2-40B4-BE49-F238E27FC236}">
                <a16:creationId xmlns:a16="http://schemas.microsoft.com/office/drawing/2014/main" id="{44F8CAD3-5197-46EE-A294-286134EA1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2000" y="4572000"/>
            <a:ext cx="3403600" cy="196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Flowchart: Connector 14">
            <a:extLst>
              <a:ext uri="{FF2B5EF4-FFF2-40B4-BE49-F238E27FC236}">
                <a16:creationId xmlns:a16="http://schemas.microsoft.com/office/drawing/2014/main" id="{7BB54976-A49C-4FC2-AC54-A3F14D87CBA7}"/>
              </a:ext>
            </a:extLst>
          </p:cNvPr>
          <p:cNvSpPr/>
          <p:nvPr/>
        </p:nvSpPr>
        <p:spPr>
          <a:xfrm>
            <a:off x="9448800" y="5791200"/>
            <a:ext cx="57150" cy="57150"/>
          </a:xfrm>
          <a:prstGeom prst="flowChartConnector">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073DE835-E075-4735-A0F2-4F0E3B92FC1E}"/>
              </a:ext>
            </a:extLst>
          </p:cNvPr>
          <p:cNvSpPr>
            <a:spLocks noChangeArrowheads="1"/>
          </p:cNvSpPr>
          <p:nvPr/>
        </p:nvSpPr>
        <p:spPr bwMode="auto">
          <a:xfrm>
            <a:off x="2209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rgbClr val="000000"/>
              </a:solidFill>
              <a:latin typeface="Times New Roman" panose="02020603050405020304" pitchFamily="18" charset="0"/>
            </a:endParaRPr>
          </a:p>
        </p:txBody>
      </p:sp>
      <p:sp>
        <p:nvSpPr>
          <p:cNvPr id="24579" name="Rectangle 4">
            <a:extLst>
              <a:ext uri="{FF2B5EF4-FFF2-40B4-BE49-F238E27FC236}">
                <a16:creationId xmlns:a16="http://schemas.microsoft.com/office/drawing/2014/main" id="{B9BFC85F-4472-41E7-852A-30FB186B0D91}"/>
              </a:ext>
            </a:extLst>
          </p:cNvPr>
          <p:cNvSpPr>
            <a:spLocks noGrp="1" noChangeArrowheads="1"/>
          </p:cNvSpPr>
          <p:nvPr>
            <p:ph type="title"/>
          </p:nvPr>
        </p:nvSpPr>
        <p:spPr>
          <a:xfrm>
            <a:off x="1" y="18588"/>
            <a:ext cx="12043316" cy="838200"/>
          </a:xfrm>
        </p:spPr>
        <p:txBody>
          <a:bodyPr lIns="90488" tIns="44450" rIns="90488" bIns="44450"/>
          <a:lstStyle/>
          <a:p>
            <a:pPr eaLnBrk="1" hangingPunct="1">
              <a:defRPr/>
            </a:pPr>
            <a:r>
              <a:rPr lang="en-US" sz="4000" dirty="0">
                <a:solidFill>
                  <a:srgbClr val="003D80"/>
                </a:solidFill>
                <a:effectLst/>
              </a:rPr>
              <a:t>Observation Feature:</a:t>
            </a:r>
            <a:br>
              <a:rPr lang="en-US" sz="4000" dirty="0">
                <a:solidFill>
                  <a:srgbClr val="003D80"/>
                </a:solidFill>
                <a:effectLst/>
              </a:rPr>
            </a:br>
            <a:r>
              <a:rPr lang="en-US" sz="4000" dirty="0">
                <a:solidFill>
                  <a:srgbClr val="003D80"/>
                </a:solidFill>
                <a:effectLst/>
              </a:rPr>
              <a:t>Summary of Spatial Feature Development</a:t>
            </a:r>
          </a:p>
        </p:txBody>
      </p:sp>
      <p:pic>
        <p:nvPicPr>
          <p:cNvPr id="116740" name="Picture 39">
            <a:extLst>
              <a:ext uri="{FF2B5EF4-FFF2-40B4-BE49-F238E27FC236}">
                <a16:creationId xmlns:a16="http://schemas.microsoft.com/office/drawing/2014/main" id="{0EBDB989-D285-4732-B9C4-2E19204DA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60" t="9528" r="9215" b="13638"/>
          <a:stretch>
            <a:fillRect/>
          </a:stretch>
        </p:blipFill>
        <p:spPr bwMode="auto">
          <a:xfrm>
            <a:off x="2373314" y="1219201"/>
            <a:ext cx="7445375" cy="544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BC27F06D-8F38-4D24-BB17-CBB43D7244E0}"/>
              </a:ext>
            </a:extLst>
          </p:cNvPr>
          <p:cNvSpPr/>
          <p:nvPr/>
        </p:nvSpPr>
        <p:spPr>
          <a:xfrm>
            <a:off x="2373314" y="2573338"/>
            <a:ext cx="7445375" cy="41322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a:extLst>
              <a:ext uri="{FF2B5EF4-FFF2-40B4-BE49-F238E27FC236}">
                <a16:creationId xmlns:a16="http://schemas.microsoft.com/office/drawing/2014/main" id="{B5B5F7F7-FCCB-4606-8551-5FCCA1EB507F}"/>
              </a:ext>
            </a:extLst>
          </p:cNvPr>
          <p:cNvSpPr>
            <a:spLocks noChangeArrowheads="1"/>
          </p:cNvSpPr>
          <p:nvPr/>
        </p:nvSpPr>
        <p:spPr bwMode="auto">
          <a:xfrm>
            <a:off x="2209800" y="1905001"/>
            <a:ext cx="7848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algn="ctr" eaLnBrk="1" hangingPunct="1">
              <a:spcAft>
                <a:spcPct val="0"/>
              </a:spcAft>
              <a:buFontTx/>
              <a:buNone/>
            </a:pPr>
            <a:r>
              <a:rPr lang="en-US" altLang="en-US" sz="6000" dirty="0">
                <a:solidFill>
                  <a:srgbClr val="003D80"/>
                </a:solidFill>
                <a:latin typeface="Arial" panose="020B0604020202020204" pitchFamily="34" charset="0"/>
              </a:rPr>
              <a:t>Source Features</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dissolve">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theme/theme1.xml><?xml version="1.0" encoding="utf-8"?>
<a:theme xmlns:a="http://schemas.openxmlformats.org/drawingml/2006/main" name="Custom Design">
  <a:themeElements>
    <a:clrScheme name="Custom 4">
      <a:dk1>
        <a:srgbClr val="003D8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lide Headings">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ACB02E1979C241B1FBAEC28B4D5FA3" ma:contentTypeVersion="" ma:contentTypeDescription="Create a new document." ma:contentTypeScope="" ma:versionID="a89fab5f4bfd14f3081f0f3fdef7007b">
  <xsd:schema xmlns:xsd="http://www.w3.org/2001/XMLSchema" xmlns:xs="http://www.w3.org/2001/XMLSchema" xmlns:p="http://schemas.microsoft.com/office/2006/metadata/properties" xmlns:ns2="444c8752-afda-475e-a15b-f89632f1a50c" xmlns:ns3="2b670237-9e75-4275-9543-bde52900948d" targetNamespace="http://schemas.microsoft.com/office/2006/metadata/properties" ma:root="true" ma:fieldsID="6f58b76016b477df70568a744a921caf" ns2:_="" ns3:_="">
    <xsd:import namespace="444c8752-afda-475e-a15b-f89632f1a50c"/>
    <xsd:import namespace="2b670237-9e75-4275-9543-bde52900948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4c8752-afda-475e-a15b-f89632f1a5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670237-9e75-4275-9543-bde52900948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CB9653-9BEB-4EB7-867C-BF9D6B3F81B0}"/>
</file>

<file path=customXml/itemProps2.xml><?xml version="1.0" encoding="utf-8"?>
<ds:datastoreItem xmlns:ds="http://schemas.openxmlformats.org/officeDocument/2006/customXml" ds:itemID="{AA014455-0AF3-483B-8387-95AB973BE1F4}">
  <ds:schemaRefs>
    <ds:schemaRef ds:uri="8259573b-f8fa-4189-a5ff-8706f9e92109"/>
    <ds:schemaRef ds:uri="http://schemas.microsoft.com/office/infopath/2007/PartnerControls"/>
    <ds:schemaRef ds:uri="http://www.w3.org/XML/1998/namespace"/>
    <ds:schemaRef ds:uri="http://purl.org/dc/elements/1.1/"/>
    <ds:schemaRef ds:uri="2b670237-9e75-4275-9543-bde52900948d"/>
    <ds:schemaRef ds:uri="http://schemas.microsoft.com/office/2006/documentManagement/types"/>
    <ds:schemaRef ds:uri="http://purl.org/dc/dcmitype/"/>
    <ds:schemaRef ds:uri="http://purl.org/dc/terms/"/>
    <ds:schemaRef ds:uri="http://schemas.openxmlformats.org/package/2006/metadata/core-properties"/>
    <ds:schemaRef ds:uri="c2a12d4e-b175-4290-b152-abb4d01e1376"/>
    <ds:schemaRef ds:uri="http://schemas.microsoft.com/office/2006/metadata/properties"/>
  </ds:schemaRefs>
</ds:datastoreItem>
</file>

<file path=customXml/itemProps3.xml><?xml version="1.0" encoding="utf-8"?>
<ds:datastoreItem xmlns:ds="http://schemas.openxmlformats.org/officeDocument/2006/customXml" ds:itemID="{78133C4A-2350-469A-B86A-58FF1BD788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1436</TotalTime>
  <Words>2624</Words>
  <Application>Microsoft Office PowerPoint</Application>
  <PresentationFormat>Widescreen</PresentationFormat>
  <Paragraphs>355</Paragraphs>
  <Slides>45</Slides>
  <Notes>43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7" baseType="lpstr">
      <vt:lpstr>Arial</vt:lpstr>
      <vt:lpstr>Calibri</vt:lpstr>
      <vt:lpstr>Calibri Light</vt:lpstr>
      <vt:lpstr>Courier New</vt:lpstr>
      <vt:lpstr>Symbol</vt:lpstr>
      <vt:lpstr>Tahoma</vt:lpstr>
      <vt:lpstr>Times New Roman</vt:lpstr>
      <vt:lpstr>Trebuchet MS</vt:lpstr>
      <vt:lpstr>Verdana</vt:lpstr>
      <vt:lpstr>Wingdings</vt:lpstr>
      <vt:lpstr>Custom Design</vt:lpstr>
      <vt:lpstr>Visio.Drawing.11</vt:lpstr>
      <vt:lpstr>PowerPoint Presentation</vt:lpstr>
      <vt:lpstr>Methodology for Developing Spatial Features</vt:lpstr>
      <vt:lpstr>What you will Learn</vt:lpstr>
      <vt:lpstr>Purpose &amp; Context of Methodology</vt:lpstr>
      <vt:lpstr> </vt:lpstr>
      <vt:lpstr> Observation Feature</vt:lpstr>
      <vt:lpstr> Observation Feature</vt:lpstr>
      <vt:lpstr>Observation Feature: Summary of Spatial Feature Development</vt:lpstr>
      <vt:lpstr>PowerPoint Presentation</vt:lpstr>
      <vt:lpstr> Source Feature (SF)</vt:lpstr>
      <vt:lpstr>Location Use Class</vt:lpstr>
      <vt:lpstr>PowerPoint Presentation</vt:lpstr>
      <vt:lpstr>Minimum Mapping Unit</vt:lpstr>
      <vt:lpstr>MMUs utilized in Biotics 5</vt:lpstr>
      <vt:lpstr> Conceptual Feature Type</vt:lpstr>
      <vt:lpstr> Conceptual Feature Type</vt:lpstr>
      <vt:lpstr>Locational Uncertainty</vt:lpstr>
      <vt:lpstr>Locational Uncertainty Type</vt:lpstr>
      <vt:lpstr>Locational Uncertainty Type</vt:lpstr>
      <vt:lpstr>Negligible</vt:lpstr>
      <vt:lpstr>Negligible</vt:lpstr>
      <vt:lpstr>Linear</vt:lpstr>
      <vt:lpstr>Linear Somatochlora linearis – Mocha Emerald Dragonfly</vt:lpstr>
      <vt:lpstr>Delimited</vt:lpstr>
      <vt:lpstr>Delimited Shallow Emergent Marsh</vt:lpstr>
      <vt:lpstr>Estimated</vt:lpstr>
      <vt:lpstr>Estimated Oporornis formosus – Kentucky Warbler</vt:lpstr>
      <vt:lpstr>Representation Accuracy</vt:lpstr>
      <vt:lpstr>Representation Accuracy</vt:lpstr>
      <vt:lpstr>Representation Accuracy Dichotomous Key</vt:lpstr>
      <vt:lpstr>Source Feature</vt:lpstr>
      <vt:lpstr>Source Features: Summary of Spatial Feature Development</vt:lpstr>
      <vt:lpstr>PowerPoint Presentation</vt:lpstr>
      <vt:lpstr>Element Occurrence (EO)</vt:lpstr>
      <vt:lpstr>Procedural Buffer</vt:lpstr>
      <vt:lpstr>Summary of Spatial Feature Development</vt:lpstr>
      <vt:lpstr>What does ‘Practical Conservation Value’ mean?</vt:lpstr>
      <vt:lpstr>Why is an EO important?</vt:lpstr>
      <vt:lpstr>How to distinguish one EO from another?</vt:lpstr>
      <vt:lpstr>Element Occurrence Specifications (EO Specs)</vt:lpstr>
      <vt:lpstr>Separation Distance (SD) Analysis &amp; Application</vt:lpstr>
      <vt:lpstr>Separation Distance (SD) Analysis &amp; Application</vt:lpstr>
      <vt:lpstr>Element Occurrence</vt:lpstr>
      <vt:lpstr>Summary of Spatial Feature Development</vt:lpstr>
      <vt:lpstr>Learning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J. Moy</dc:creator>
  <cp:lastModifiedBy>Whitney Weber</cp:lastModifiedBy>
  <cp:revision>5</cp:revision>
  <dcterms:created xsi:type="dcterms:W3CDTF">2017-10-12T20:25:05Z</dcterms:created>
  <dcterms:modified xsi:type="dcterms:W3CDTF">2023-02-08T17:35:21Z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0x01010003ACB02E1979C241B1FBAEC28B4D5FA3</vt:lpwstr>
  </property>
  <property fmtid="{D5CDD505-2E9C-101B-9397-08002B2CF9AE}" pid="3" name="NatureServe Branding">
    <vt:lpwstr>PowerPoints</vt:lpwstr>
  </property>
  <property fmtid="{D5CDD505-2E9C-101B-9397-08002B2CF9AE}" pid="4" name="Marketing Assets">
    <vt:lpwstr>Marketing Assets</vt:lpwstr>
  </property>
</Properties>
</file>