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45" r:id="rId4"/>
  </p:sldMasterIdLst>
  <p:notesMasterIdLst>
    <p:notesMasterId r:id="rId25"/>
  </p:notesMasterIdLst>
  <p:handoutMasterIdLst>
    <p:handoutMasterId r:id="rId26"/>
  </p:handoutMasterIdLst>
  <p:sldIdLst>
    <p:sldId id="669" r:id="rId5"/>
    <p:sldId id="667" r:id="rId6"/>
    <p:sldId id="587" r:id="rId7"/>
    <p:sldId id="652" r:id="rId8"/>
    <p:sldId id="684" r:id="rId9"/>
    <p:sldId id="685" r:id="rId10"/>
    <p:sldId id="688" r:id="rId11"/>
    <p:sldId id="660" r:id="rId12"/>
    <p:sldId id="661" r:id="rId13"/>
    <p:sldId id="691" r:id="rId14"/>
    <p:sldId id="655" r:id="rId15"/>
    <p:sldId id="665" r:id="rId16"/>
    <p:sldId id="656" r:id="rId17"/>
    <p:sldId id="690" r:id="rId18"/>
    <p:sldId id="387" r:id="rId19"/>
    <p:sldId id="386" r:id="rId20"/>
    <p:sldId id="297" r:id="rId21"/>
    <p:sldId id="692" r:id="rId22"/>
    <p:sldId id="693" r:id="rId23"/>
    <p:sldId id="683" r:id="rId24"/>
  </p:sldIdLst>
  <p:sldSz cx="9144000" cy="6858000" type="screen4x3"/>
  <p:notesSz cx="7102475" cy="9388475"/>
  <p:defaultTextStyle>
    <a:defPPr>
      <a:defRPr lang="en-US"/>
    </a:defPPr>
    <a:lvl1pPr algn="l" rtl="0" eaLnBrk="0" fontAlgn="base" hangingPunct="0">
      <a:spcBef>
        <a:spcPct val="0"/>
      </a:spcBef>
      <a:spcAft>
        <a:spcPct val="0"/>
      </a:spcAft>
      <a:defRPr sz="16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6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6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6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600" kern="1200">
        <a:solidFill>
          <a:schemeClr val="tx1"/>
        </a:solidFill>
        <a:latin typeface="Times New Roman" panose="02020603050405020304" pitchFamily="18" charset="0"/>
        <a:ea typeface="+mn-ea"/>
        <a:cs typeface="+mn-cs"/>
      </a:defRPr>
    </a:lvl5pPr>
    <a:lvl6pPr marL="2286000" algn="l" defTabSz="914400" rtl="0" eaLnBrk="1" latinLnBrk="0" hangingPunct="1">
      <a:defRPr sz="1600" kern="1200">
        <a:solidFill>
          <a:schemeClr val="tx1"/>
        </a:solidFill>
        <a:latin typeface="Times New Roman" panose="02020603050405020304" pitchFamily="18" charset="0"/>
        <a:ea typeface="+mn-ea"/>
        <a:cs typeface="+mn-cs"/>
      </a:defRPr>
    </a:lvl6pPr>
    <a:lvl7pPr marL="2743200" algn="l" defTabSz="914400" rtl="0" eaLnBrk="1" latinLnBrk="0" hangingPunct="1">
      <a:defRPr sz="1600" kern="1200">
        <a:solidFill>
          <a:schemeClr val="tx1"/>
        </a:solidFill>
        <a:latin typeface="Times New Roman" panose="02020603050405020304" pitchFamily="18" charset="0"/>
        <a:ea typeface="+mn-ea"/>
        <a:cs typeface="+mn-cs"/>
      </a:defRPr>
    </a:lvl7pPr>
    <a:lvl8pPr marL="3200400" algn="l" defTabSz="914400" rtl="0" eaLnBrk="1" latinLnBrk="0" hangingPunct="1">
      <a:defRPr sz="1600" kern="1200">
        <a:solidFill>
          <a:schemeClr val="tx1"/>
        </a:solidFill>
        <a:latin typeface="Times New Roman" panose="02020603050405020304" pitchFamily="18" charset="0"/>
        <a:ea typeface="+mn-ea"/>
        <a:cs typeface="+mn-cs"/>
      </a:defRPr>
    </a:lvl8pPr>
    <a:lvl9pPr marL="3657600" algn="l" defTabSz="914400" rtl="0" eaLnBrk="1" latinLnBrk="0" hangingPunct="1">
      <a:defRPr sz="16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878">
          <p15:clr>
            <a:srgbClr val="A4A3A4"/>
          </p15:clr>
        </p15:guide>
        <p15:guide id="2" pos="2885">
          <p15:clr>
            <a:srgbClr val="A4A3A4"/>
          </p15:clr>
        </p15:guide>
      </p15:sldGuideLst>
    </p:ext>
    <p:ext uri="{2D200454-40CA-4A62-9FC3-DE9A4176ACB9}">
      <p15:notesGuideLst xmlns:p15="http://schemas.microsoft.com/office/powerpoint/2012/main">
        <p15:guide id="1" orient="horz" pos="2956"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FCC14A"/>
    <a:srgbClr val="003D80"/>
    <a:srgbClr val="FFFFBB"/>
    <a:srgbClr val="FFD44B"/>
    <a:srgbClr val="0099CC"/>
    <a:srgbClr val="FFFF99"/>
    <a:srgbClr val="33CCCC"/>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84F22C-A23F-4C49-B6A2-E83ED0B0497F}" v="130" dt="2023-02-08T19:49:45.524"/>
    <p1510:client id="{61F88825-C4D6-43FE-9544-9F1375F35F0E}" vWet="4" dt="2023-02-08T19:48:00.2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878"/>
        <p:guide pos="2885"/>
      </p:guideLst>
    </p:cSldViewPr>
  </p:slideViewPr>
  <p:notesViewPr>
    <p:cSldViewPr snapToGrid="0">
      <p:cViewPr>
        <p:scale>
          <a:sx n="1" d="2"/>
          <a:sy n="1" d="2"/>
        </p:scale>
        <p:origin x="0" y="0"/>
      </p:cViewPr>
      <p:guideLst>
        <p:guide orient="horz" pos="2956"/>
        <p:guide pos="2237"/>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n Faber-Langendoen" userId="3cdbbdb6-f398-4a9c-b464-48f37ac75bca" providerId="ADAL" clId="{1B84F22C-A23F-4C49-B6A2-E83ED0B0497F}"/>
    <pc:docChg chg="undo custSel addSld delSld modSld">
      <pc:chgData name="Don Faber-Langendoen" userId="3cdbbdb6-f398-4a9c-b464-48f37ac75bca" providerId="ADAL" clId="{1B84F22C-A23F-4C49-B6A2-E83ED0B0497F}" dt="2023-02-08T19:49:45.524" v="745" actId="20577"/>
      <pc:docMkLst>
        <pc:docMk/>
      </pc:docMkLst>
      <pc:sldChg chg="modSp mod">
        <pc:chgData name="Don Faber-Langendoen" userId="3cdbbdb6-f398-4a9c-b464-48f37ac75bca" providerId="ADAL" clId="{1B84F22C-A23F-4C49-B6A2-E83ED0B0497F}" dt="2023-02-08T18:24:22.927" v="468" actId="20577"/>
        <pc:sldMkLst>
          <pc:docMk/>
          <pc:sldMk cId="1394468889" sldId="297"/>
        </pc:sldMkLst>
        <pc:spChg chg="mod">
          <ac:chgData name="Don Faber-Langendoen" userId="3cdbbdb6-f398-4a9c-b464-48f37ac75bca" providerId="ADAL" clId="{1B84F22C-A23F-4C49-B6A2-E83ED0B0497F}" dt="2023-02-08T18:24:22.927" v="468" actId="20577"/>
          <ac:spMkLst>
            <pc:docMk/>
            <pc:sldMk cId="1394468889" sldId="297"/>
            <ac:spMk id="5" creationId="{B004923D-CF00-4A5D-870E-94869D5D5614}"/>
          </ac:spMkLst>
        </pc:spChg>
      </pc:sldChg>
      <pc:sldChg chg="modSp mod">
        <pc:chgData name="Don Faber-Langendoen" userId="3cdbbdb6-f398-4a9c-b464-48f37ac75bca" providerId="ADAL" clId="{1B84F22C-A23F-4C49-B6A2-E83ED0B0497F}" dt="2023-02-08T19:49:45.524" v="745" actId="20577"/>
        <pc:sldMkLst>
          <pc:docMk/>
          <pc:sldMk cId="0" sldId="587"/>
        </pc:sldMkLst>
        <pc:spChg chg="mod">
          <ac:chgData name="Don Faber-Langendoen" userId="3cdbbdb6-f398-4a9c-b464-48f37ac75bca" providerId="ADAL" clId="{1B84F22C-A23F-4C49-B6A2-E83ED0B0497F}" dt="2023-02-08T19:49:45.524" v="745" actId="20577"/>
          <ac:spMkLst>
            <pc:docMk/>
            <pc:sldMk cId="0" sldId="587"/>
            <ac:spMk id="10242" creationId="{F6646A6C-E5D4-45AA-9D36-073D5B679418}"/>
          </ac:spMkLst>
        </pc:spChg>
      </pc:sldChg>
      <pc:sldChg chg="modSp del mod">
        <pc:chgData name="Don Faber-Langendoen" userId="3cdbbdb6-f398-4a9c-b464-48f37ac75bca" providerId="ADAL" clId="{1B84F22C-A23F-4C49-B6A2-E83ED0B0497F}" dt="2023-02-08T17:54:50.709" v="95" actId="47"/>
        <pc:sldMkLst>
          <pc:docMk/>
          <pc:sldMk cId="0" sldId="648"/>
        </pc:sldMkLst>
        <pc:spChg chg="mod">
          <ac:chgData name="Don Faber-Langendoen" userId="3cdbbdb6-f398-4a9c-b464-48f37ac75bca" providerId="ADAL" clId="{1B84F22C-A23F-4C49-B6A2-E83ED0B0497F}" dt="2023-02-06T15:05:41.432" v="72" actId="1076"/>
          <ac:spMkLst>
            <pc:docMk/>
            <pc:sldMk cId="0" sldId="648"/>
            <ac:spMk id="3" creationId="{2750F10A-BE83-4B3F-8AC1-702DC607834C}"/>
          </ac:spMkLst>
        </pc:spChg>
        <pc:picChg chg="mod">
          <ac:chgData name="Don Faber-Langendoen" userId="3cdbbdb6-f398-4a9c-b464-48f37ac75bca" providerId="ADAL" clId="{1B84F22C-A23F-4C49-B6A2-E83ED0B0497F}" dt="2023-02-06T15:06:06.682" v="73" actId="1035"/>
          <ac:picMkLst>
            <pc:docMk/>
            <pc:sldMk cId="0" sldId="648"/>
            <ac:picMk id="24578" creationId="{91EC74A6-3F36-4BB9-A96A-B5DA84DEE44B}"/>
          </ac:picMkLst>
        </pc:picChg>
      </pc:sldChg>
      <pc:sldChg chg="addSp modSp mod modAnim">
        <pc:chgData name="Don Faber-Langendoen" userId="3cdbbdb6-f398-4a9c-b464-48f37ac75bca" providerId="ADAL" clId="{1B84F22C-A23F-4C49-B6A2-E83ED0B0497F}" dt="2023-02-08T18:04:41.667" v="234" actId="208"/>
        <pc:sldMkLst>
          <pc:docMk/>
          <pc:sldMk cId="0" sldId="652"/>
        </pc:sldMkLst>
        <pc:spChg chg="add mod">
          <ac:chgData name="Don Faber-Langendoen" userId="3cdbbdb6-f398-4a9c-b464-48f37ac75bca" providerId="ADAL" clId="{1B84F22C-A23F-4C49-B6A2-E83ED0B0497F}" dt="2023-02-08T18:04:41.667" v="234" actId="208"/>
          <ac:spMkLst>
            <pc:docMk/>
            <pc:sldMk cId="0" sldId="652"/>
            <ac:spMk id="8" creationId="{8C167F68-CBB6-5D1B-E0D0-7F970C5F2C07}"/>
          </ac:spMkLst>
        </pc:spChg>
        <pc:spChg chg="mod">
          <ac:chgData name="Don Faber-Langendoen" userId="3cdbbdb6-f398-4a9c-b464-48f37ac75bca" providerId="ADAL" clId="{1B84F22C-A23F-4C49-B6A2-E83ED0B0497F}" dt="2023-02-06T14:51:50.479" v="28" actId="1076"/>
          <ac:spMkLst>
            <pc:docMk/>
            <pc:sldMk cId="0" sldId="652"/>
            <ac:spMk id="71683" creationId="{948683C3-A37C-4EC4-BEE8-B9573A72F0E4}"/>
          </ac:spMkLst>
        </pc:spChg>
        <pc:picChg chg="add mod">
          <ac:chgData name="Don Faber-Langendoen" userId="3cdbbdb6-f398-4a9c-b464-48f37ac75bca" providerId="ADAL" clId="{1B84F22C-A23F-4C49-B6A2-E83ED0B0497F}" dt="2023-02-08T18:03:47.124" v="178" actId="14100"/>
          <ac:picMkLst>
            <pc:docMk/>
            <pc:sldMk cId="0" sldId="652"/>
            <ac:picMk id="4" creationId="{0F7F9F0F-0D6A-EB94-83AD-12106E43E519}"/>
          </ac:picMkLst>
        </pc:picChg>
        <pc:picChg chg="add mod">
          <ac:chgData name="Don Faber-Langendoen" userId="3cdbbdb6-f398-4a9c-b464-48f37ac75bca" providerId="ADAL" clId="{1B84F22C-A23F-4C49-B6A2-E83ED0B0497F}" dt="2023-02-08T18:04:03.355" v="233" actId="1037"/>
          <ac:picMkLst>
            <pc:docMk/>
            <pc:sldMk cId="0" sldId="652"/>
            <ac:picMk id="6" creationId="{603131E7-34B5-4C4B-6B8E-D8E4FDFE08FE}"/>
          </ac:picMkLst>
        </pc:picChg>
      </pc:sldChg>
      <pc:sldChg chg="addSp modSp mod">
        <pc:chgData name="Don Faber-Langendoen" userId="3cdbbdb6-f398-4a9c-b464-48f37ac75bca" providerId="ADAL" clId="{1B84F22C-A23F-4C49-B6A2-E83ED0B0497F}" dt="2023-02-08T18:09:07.378" v="310" actId="1035"/>
        <pc:sldMkLst>
          <pc:docMk/>
          <pc:sldMk cId="0" sldId="655"/>
        </pc:sldMkLst>
        <pc:spChg chg="add mod">
          <ac:chgData name="Don Faber-Langendoen" userId="3cdbbdb6-f398-4a9c-b464-48f37ac75bca" providerId="ADAL" clId="{1B84F22C-A23F-4C49-B6A2-E83ED0B0497F}" dt="2023-02-08T18:09:07.378" v="310" actId="1035"/>
          <ac:spMkLst>
            <pc:docMk/>
            <pc:sldMk cId="0" sldId="655"/>
            <ac:spMk id="2" creationId="{C3970D47-6E69-027E-9344-13D56D90B593}"/>
          </ac:spMkLst>
        </pc:spChg>
        <pc:spChg chg="mod">
          <ac:chgData name="Don Faber-Langendoen" userId="3cdbbdb6-f398-4a9c-b464-48f37ac75bca" providerId="ADAL" clId="{1B84F22C-A23F-4C49-B6A2-E83ED0B0497F}" dt="2023-02-08T18:08:50.809" v="306" actId="207"/>
          <ac:spMkLst>
            <pc:docMk/>
            <pc:sldMk cId="0" sldId="655"/>
            <ac:spMk id="3" creationId="{650440C0-D9E9-476F-8728-8823ECF21BE2}"/>
          </ac:spMkLst>
        </pc:spChg>
      </pc:sldChg>
      <pc:sldChg chg="modSp mod">
        <pc:chgData name="Don Faber-Langendoen" userId="3cdbbdb6-f398-4a9c-b464-48f37ac75bca" providerId="ADAL" clId="{1B84F22C-A23F-4C49-B6A2-E83ED0B0497F}" dt="2023-02-08T18:12:21.775" v="467" actId="20577"/>
        <pc:sldMkLst>
          <pc:docMk/>
          <pc:sldMk cId="0" sldId="656"/>
        </pc:sldMkLst>
        <pc:spChg chg="mod">
          <ac:chgData name="Don Faber-Langendoen" userId="3cdbbdb6-f398-4a9c-b464-48f37ac75bca" providerId="ADAL" clId="{1B84F22C-A23F-4C49-B6A2-E83ED0B0497F}" dt="2023-02-08T18:12:21.775" v="467" actId="20577"/>
          <ac:spMkLst>
            <pc:docMk/>
            <pc:sldMk cId="0" sldId="656"/>
            <ac:spMk id="38915" creationId="{8B7F7CDC-AE3B-417F-91CC-9EC34B490952}"/>
          </ac:spMkLst>
        </pc:spChg>
        <pc:picChg chg="mod">
          <ac:chgData name="Don Faber-Langendoen" userId="3cdbbdb6-f398-4a9c-b464-48f37ac75bca" providerId="ADAL" clId="{1B84F22C-A23F-4C49-B6A2-E83ED0B0497F}" dt="2023-02-08T18:11:58.851" v="459" actId="1036"/>
          <ac:picMkLst>
            <pc:docMk/>
            <pc:sldMk cId="0" sldId="656"/>
            <ac:picMk id="38917" creationId="{29695213-A790-4EA3-99AA-F7D8A07271D8}"/>
          </ac:picMkLst>
        </pc:picChg>
      </pc:sldChg>
      <pc:sldChg chg="addSp modSp mod">
        <pc:chgData name="Don Faber-Langendoen" userId="3cdbbdb6-f398-4a9c-b464-48f37ac75bca" providerId="ADAL" clId="{1B84F22C-A23F-4C49-B6A2-E83ED0B0497F}" dt="2023-02-08T18:10:09.562" v="344" actId="20577"/>
        <pc:sldMkLst>
          <pc:docMk/>
          <pc:sldMk cId="0" sldId="665"/>
        </pc:sldMkLst>
        <pc:spChg chg="mod">
          <ac:chgData name="Don Faber-Langendoen" userId="3cdbbdb6-f398-4a9c-b464-48f37ac75bca" providerId="ADAL" clId="{1B84F22C-A23F-4C49-B6A2-E83ED0B0497F}" dt="2023-02-08T18:10:09.562" v="344" actId="20577"/>
          <ac:spMkLst>
            <pc:docMk/>
            <pc:sldMk cId="0" sldId="665"/>
            <ac:spMk id="3" creationId="{AE2859A6-5420-4976-AAF7-E6F2E6351292}"/>
          </ac:spMkLst>
        </pc:spChg>
        <pc:spChg chg="mod ord">
          <ac:chgData name="Don Faber-Langendoen" userId="3cdbbdb6-f398-4a9c-b464-48f37ac75bca" providerId="ADAL" clId="{1B84F22C-A23F-4C49-B6A2-E83ED0B0497F}" dt="2023-02-08T17:58:30.145" v="144" actId="14100"/>
          <ac:spMkLst>
            <pc:docMk/>
            <pc:sldMk cId="0" sldId="665"/>
            <ac:spMk id="6" creationId="{3BB8198E-488D-41AD-8B56-3AD1EDCD8531}"/>
          </ac:spMkLst>
        </pc:spChg>
        <pc:spChg chg="add mod">
          <ac:chgData name="Don Faber-Langendoen" userId="3cdbbdb6-f398-4a9c-b464-48f37ac75bca" providerId="ADAL" clId="{1B84F22C-A23F-4C49-B6A2-E83ED0B0497F}" dt="2023-02-08T17:58:15.059" v="140" actId="1037"/>
          <ac:spMkLst>
            <pc:docMk/>
            <pc:sldMk cId="0" sldId="665"/>
            <ac:spMk id="7" creationId="{49A15680-BD98-7775-7045-F69387D7A9FC}"/>
          </ac:spMkLst>
        </pc:spChg>
      </pc:sldChg>
      <pc:sldChg chg="modSp mod">
        <pc:chgData name="Don Faber-Langendoen" userId="3cdbbdb6-f398-4a9c-b464-48f37ac75bca" providerId="ADAL" clId="{1B84F22C-A23F-4C49-B6A2-E83ED0B0497F}" dt="2023-02-08T19:49:25.657" v="732" actId="20577"/>
        <pc:sldMkLst>
          <pc:docMk/>
          <pc:sldMk cId="0" sldId="667"/>
        </pc:sldMkLst>
        <pc:spChg chg="mod">
          <ac:chgData name="Don Faber-Langendoen" userId="3cdbbdb6-f398-4a9c-b464-48f37ac75bca" providerId="ADAL" clId="{1B84F22C-A23F-4C49-B6A2-E83ED0B0497F}" dt="2023-02-08T19:49:25.657" v="732" actId="20577"/>
          <ac:spMkLst>
            <pc:docMk/>
            <pc:sldMk cId="0" sldId="667"/>
            <ac:spMk id="8195" creationId="{69AD989B-D8F4-40E0-9576-7589636EE508}"/>
          </ac:spMkLst>
        </pc:spChg>
        <pc:spChg chg="mod">
          <ac:chgData name="Don Faber-Langendoen" userId="3cdbbdb6-f398-4a9c-b464-48f37ac75bca" providerId="ADAL" clId="{1B84F22C-A23F-4C49-B6A2-E83ED0B0497F}" dt="2023-02-08T19:48:53.274" v="703" actId="20577"/>
          <ac:spMkLst>
            <pc:docMk/>
            <pc:sldMk cId="0" sldId="667"/>
            <ac:spMk id="8196" creationId="{81F0CB44-8875-48F3-A1E4-25ACEA0E7207}"/>
          </ac:spMkLst>
        </pc:spChg>
      </pc:sldChg>
      <pc:sldChg chg="addSp modSp mod">
        <pc:chgData name="Don Faber-Langendoen" userId="3cdbbdb6-f398-4a9c-b464-48f37ac75bca" providerId="ADAL" clId="{1B84F22C-A23F-4C49-B6A2-E83ED0B0497F}" dt="2023-02-08T19:48:09.374" v="667" actId="1582"/>
        <pc:sldMkLst>
          <pc:docMk/>
          <pc:sldMk cId="0" sldId="669"/>
        </pc:sldMkLst>
        <pc:spChg chg="add mod">
          <ac:chgData name="Don Faber-Langendoen" userId="3cdbbdb6-f398-4a9c-b464-48f37ac75bca" providerId="ADAL" clId="{1B84F22C-A23F-4C49-B6A2-E83ED0B0497F}" dt="2023-02-08T19:48:09.374" v="667" actId="1582"/>
          <ac:spMkLst>
            <pc:docMk/>
            <pc:sldMk cId="0" sldId="669"/>
            <ac:spMk id="3" creationId="{448739BB-B796-3ACA-90E5-5C80400DEEDC}"/>
          </ac:spMkLst>
        </pc:spChg>
      </pc:sldChg>
      <pc:sldChg chg="modSp mod">
        <pc:chgData name="Don Faber-Langendoen" userId="3cdbbdb6-f398-4a9c-b464-48f37ac75bca" providerId="ADAL" clId="{1B84F22C-A23F-4C49-B6A2-E83ED0B0497F}" dt="2023-02-06T14:52:24.282" v="39" actId="1076"/>
        <pc:sldMkLst>
          <pc:docMk/>
          <pc:sldMk cId="2174791189" sldId="684"/>
        </pc:sldMkLst>
        <pc:picChg chg="mod">
          <ac:chgData name="Don Faber-Langendoen" userId="3cdbbdb6-f398-4a9c-b464-48f37ac75bca" providerId="ADAL" clId="{1B84F22C-A23F-4C49-B6A2-E83ED0B0497F}" dt="2023-02-06T14:52:24.282" v="39" actId="1076"/>
          <ac:picMkLst>
            <pc:docMk/>
            <pc:sldMk cId="2174791189" sldId="684"/>
            <ac:picMk id="7" creationId="{1C66362B-7BCD-4B15-8A98-6944F86CFFD1}"/>
          </ac:picMkLst>
        </pc:picChg>
      </pc:sldChg>
      <pc:sldChg chg="addSp modSp mod">
        <pc:chgData name="Don Faber-Langendoen" userId="3cdbbdb6-f398-4a9c-b464-48f37ac75bca" providerId="ADAL" clId="{1B84F22C-A23F-4C49-B6A2-E83ED0B0497F}" dt="2023-01-31T21:33:17.478" v="19" actId="20577"/>
        <pc:sldMkLst>
          <pc:docMk/>
          <pc:sldMk cId="2042659081" sldId="685"/>
        </pc:sldMkLst>
        <pc:spChg chg="add mod">
          <ac:chgData name="Don Faber-Langendoen" userId="3cdbbdb6-f398-4a9c-b464-48f37ac75bca" providerId="ADAL" clId="{1B84F22C-A23F-4C49-B6A2-E83ED0B0497F}" dt="2023-01-31T21:33:17.478" v="19" actId="20577"/>
          <ac:spMkLst>
            <pc:docMk/>
            <pc:sldMk cId="2042659081" sldId="685"/>
            <ac:spMk id="3" creationId="{9727963A-41E2-47A3-CEDF-B92FBE69A437}"/>
          </ac:spMkLst>
        </pc:spChg>
        <pc:picChg chg="mod">
          <ac:chgData name="Don Faber-Langendoen" userId="3cdbbdb6-f398-4a9c-b464-48f37ac75bca" providerId="ADAL" clId="{1B84F22C-A23F-4C49-B6A2-E83ED0B0497F}" dt="2023-01-31T21:32:54.874" v="1" actId="1076"/>
          <ac:picMkLst>
            <pc:docMk/>
            <pc:sldMk cId="2042659081" sldId="685"/>
            <ac:picMk id="5" creationId="{1FFB046A-4CDB-41C3-B58F-10E34BEDC412}"/>
          </ac:picMkLst>
        </pc:picChg>
        <pc:picChg chg="mod">
          <ac:chgData name="Don Faber-Langendoen" userId="3cdbbdb6-f398-4a9c-b464-48f37ac75bca" providerId="ADAL" clId="{1B84F22C-A23F-4C49-B6A2-E83ED0B0497F}" dt="2023-01-31T21:32:52.276" v="0" actId="1076"/>
          <ac:picMkLst>
            <pc:docMk/>
            <pc:sldMk cId="2042659081" sldId="685"/>
            <ac:picMk id="6" creationId="{26524A42-EA76-4F6B-B739-4C65B3097753}"/>
          </ac:picMkLst>
        </pc:picChg>
      </pc:sldChg>
      <pc:sldChg chg="addSp modSp mod">
        <pc:chgData name="Don Faber-Langendoen" userId="3cdbbdb6-f398-4a9c-b464-48f37ac75bca" providerId="ADAL" clId="{1B84F22C-A23F-4C49-B6A2-E83ED0B0497F}" dt="2023-02-08T18:06:26.789" v="283" actId="1035"/>
        <pc:sldMkLst>
          <pc:docMk/>
          <pc:sldMk cId="992349494" sldId="688"/>
        </pc:sldMkLst>
        <pc:spChg chg="add mod">
          <ac:chgData name="Don Faber-Langendoen" userId="3cdbbdb6-f398-4a9c-b464-48f37ac75bca" providerId="ADAL" clId="{1B84F22C-A23F-4C49-B6A2-E83ED0B0497F}" dt="2023-02-08T18:06:26.789" v="283" actId="1035"/>
          <ac:spMkLst>
            <pc:docMk/>
            <pc:sldMk cId="992349494" sldId="688"/>
            <ac:spMk id="2" creationId="{EC657A51-7060-7314-A1A3-C5352E3570CB}"/>
          </ac:spMkLst>
        </pc:spChg>
        <pc:spChg chg="mod">
          <ac:chgData name="Don Faber-Langendoen" userId="3cdbbdb6-f398-4a9c-b464-48f37ac75bca" providerId="ADAL" clId="{1B84F22C-A23F-4C49-B6A2-E83ED0B0497F}" dt="2023-02-06T15:05:26.732" v="54" actId="20577"/>
          <ac:spMkLst>
            <pc:docMk/>
            <pc:sldMk cId="992349494" sldId="688"/>
            <ac:spMk id="11" creationId="{034B3976-C7FA-407F-93F0-0CE14FBBD3BB}"/>
          </ac:spMkLst>
        </pc:spChg>
      </pc:sldChg>
      <pc:sldChg chg="modSp mod">
        <pc:chgData name="Don Faber-Langendoen" userId="3cdbbdb6-f398-4a9c-b464-48f37ac75bca" providerId="ADAL" clId="{1B84F22C-A23F-4C49-B6A2-E83ED0B0497F}" dt="2023-02-08T18:07:30.684" v="305" actId="1035"/>
        <pc:sldMkLst>
          <pc:docMk/>
          <pc:sldMk cId="2669924179" sldId="691"/>
        </pc:sldMkLst>
        <pc:spChg chg="mod">
          <ac:chgData name="Don Faber-Langendoen" userId="3cdbbdb6-f398-4a9c-b464-48f37ac75bca" providerId="ADAL" clId="{1B84F22C-A23F-4C49-B6A2-E83ED0B0497F}" dt="2023-02-08T18:07:30.684" v="305" actId="1035"/>
          <ac:spMkLst>
            <pc:docMk/>
            <pc:sldMk cId="2669924179" sldId="691"/>
            <ac:spMk id="2" creationId="{775D1144-2FAB-4220-89F5-514F5D5C54B9}"/>
          </ac:spMkLst>
        </pc:spChg>
        <pc:graphicFrameChg chg="modGraphic">
          <ac:chgData name="Don Faber-Langendoen" userId="3cdbbdb6-f398-4a9c-b464-48f37ac75bca" providerId="ADAL" clId="{1B84F22C-A23F-4C49-B6A2-E83ED0B0497F}" dt="2023-02-06T15:07:12.625" v="94" actId="14100"/>
          <ac:graphicFrameMkLst>
            <pc:docMk/>
            <pc:sldMk cId="2669924179" sldId="691"/>
            <ac:graphicFrameMk id="7" creationId="{3241C45B-B125-47BB-B1A0-599828A41847}"/>
          </ac:graphicFrameMkLst>
        </pc:graphicFrameChg>
        <pc:graphicFrameChg chg="mod modGraphic">
          <ac:chgData name="Don Faber-Langendoen" userId="3cdbbdb6-f398-4a9c-b464-48f37ac75bca" providerId="ADAL" clId="{1B84F22C-A23F-4C49-B6A2-E83ED0B0497F}" dt="2023-02-06T15:07:07.995" v="93" actId="1076"/>
          <ac:graphicFrameMkLst>
            <pc:docMk/>
            <pc:sldMk cId="2669924179" sldId="691"/>
            <ac:graphicFrameMk id="8" creationId="{DCFB1629-D523-4449-B74D-3B9C23CEE656}"/>
          </ac:graphicFrameMkLst>
        </pc:graphicFrameChg>
      </pc:sldChg>
      <pc:sldChg chg="addSp modSp new mod">
        <pc:chgData name="Don Faber-Langendoen" userId="3cdbbdb6-f398-4a9c-b464-48f37ac75bca" providerId="ADAL" clId="{1B84F22C-A23F-4C49-B6A2-E83ED0B0497F}" dt="2023-02-08T18:25:55.229" v="475" actId="14100"/>
        <pc:sldMkLst>
          <pc:docMk/>
          <pc:sldMk cId="3291630066" sldId="692"/>
        </pc:sldMkLst>
        <pc:picChg chg="add mod">
          <ac:chgData name="Don Faber-Langendoen" userId="3cdbbdb6-f398-4a9c-b464-48f37ac75bca" providerId="ADAL" clId="{1B84F22C-A23F-4C49-B6A2-E83ED0B0497F}" dt="2023-02-08T18:25:55.229" v="475" actId="14100"/>
          <ac:picMkLst>
            <pc:docMk/>
            <pc:sldMk cId="3291630066" sldId="692"/>
            <ac:picMk id="4" creationId="{C7246A2D-96F5-2792-A9D2-054140F1DFB2}"/>
          </ac:picMkLst>
        </pc:picChg>
      </pc:sldChg>
      <pc:sldChg chg="addSp delSp modSp new mod modAnim">
        <pc:chgData name="Don Faber-Langendoen" userId="3cdbbdb6-f398-4a9c-b464-48f37ac75bca" providerId="ADAL" clId="{1B84F22C-A23F-4C49-B6A2-E83ED0B0497F}" dt="2023-02-08T18:50:22.654" v="661"/>
        <pc:sldMkLst>
          <pc:docMk/>
          <pc:sldMk cId="462099734" sldId="693"/>
        </pc:sldMkLst>
        <pc:spChg chg="mod">
          <ac:chgData name="Don Faber-Langendoen" userId="3cdbbdb6-f398-4a9c-b464-48f37ac75bca" providerId="ADAL" clId="{1B84F22C-A23F-4C49-B6A2-E83ED0B0497F}" dt="2023-02-08T18:47:09.805" v="592" actId="20577"/>
          <ac:spMkLst>
            <pc:docMk/>
            <pc:sldMk cId="462099734" sldId="693"/>
            <ac:spMk id="2" creationId="{CE433F9E-01FE-AE51-595F-75605CCE82CF}"/>
          </ac:spMkLst>
        </pc:spChg>
        <pc:picChg chg="add del mod ord">
          <ac:chgData name="Don Faber-Langendoen" userId="3cdbbdb6-f398-4a9c-b464-48f37ac75bca" providerId="ADAL" clId="{1B84F22C-A23F-4C49-B6A2-E83ED0B0497F}" dt="2023-02-08T18:49:46.703" v="637" actId="478"/>
          <ac:picMkLst>
            <pc:docMk/>
            <pc:sldMk cId="462099734" sldId="693"/>
            <ac:picMk id="3" creationId="{148223D4-5595-F904-4530-3511D8CE2C18}"/>
          </ac:picMkLst>
        </pc:picChg>
        <pc:picChg chg="add mod">
          <ac:chgData name="Don Faber-Langendoen" userId="3cdbbdb6-f398-4a9c-b464-48f37ac75bca" providerId="ADAL" clId="{1B84F22C-A23F-4C49-B6A2-E83ED0B0497F}" dt="2023-02-08T18:48:05.500" v="598" actId="1076"/>
          <ac:picMkLst>
            <pc:docMk/>
            <pc:sldMk cId="462099734" sldId="693"/>
            <ac:picMk id="5" creationId="{0FEA470A-64FD-7BE4-4C21-55E9DDDAC7F8}"/>
          </ac:picMkLst>
        </pc:picChg>
        <pc:picChg chg="add mod">
          <ac:chgData name="Don Faber-Langendoen" userId="3cdbbdb6-f398-4a9c-b464-48f37ac75bca" providerId="ADAL" clId="{1B84F22C-A23F-4C49-B6A2-E83ED0B0497F}" dt="2023-02-08T18:50:02.464" v="658" actId="14100"/>
          <ac:picMkLst>
            <pc:docMk/>
            <pc:sldMk cId="462099734" sldId="693"/>
            <ac:picMk id="7" creationId="{C9883E1B-683B-5DE4-8025-73D903A7C9D4}"/>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D6132355-9D00-4E6E-837F-043E8A4354FF}"/>
              </a:ext>
            </a:extLst>
          </p:cNvPr>
          <p:cNvSpPr>
            <a:spLocks noGrp="1" noChangeArrowheads="1"/>
          </p:cNvSpPr>
          <p:nvPr>
            <p:ph type="hdr" sz="quarter"/>
          </p:nvPr>
        </p:nvSpPr>
        <p:spPr bwMode="auto">
          <a:xfrm>
            <a:off x="0" y="1"/>
            <a:ext cx="3077954" cy="470070"/>
          </a:xfrm>
          <a:prstGeom prst="rect">
            <a:avLst/>
          </a:prstGeom>
          <a:noFill/>
          <a:ln w="9525">
            <a:noFill/>
            <a:miter lim="800000"/>
            <a:headEnd/>
            <a:tailEnd/>
          </a:ln>
          <a:effectLst/>
        </p:spPr>
        <p:txBody>
          <a:bodyPr vert="horz" wrap="square" lIns="111083" tIns="54601" rIns="111083" bIns="54601" numCol="1" anchor="t" anchorCtr="0" compatLnSpc="1">
            <a:prstTxWarp prst="textNoShape">
              <a:avLst/>
            </a:prstTxWarp>
          </a:bodyPr>
          <a:lstStyle>
            <a:lvl1pPr algn="l" defTabSz="1104837" eaLnBrk="0" hangingPunct="0">
              <a:defRPr sz="1400"/>
            </a:lvl1pPr>
          </a:lstStyle>
          <a:p>
            <a:pPr>
              <a:defRPr/>
            </a:pPr>
            <a:endParaRPr lang="en-US"/>
          </a:p>
        </p:txBody>
      </p:sp>
      <p:sp>
        <p:nvSpPr>
          <p:cNvPr id="3075" name="Rectangle 3">
            <a:extLst>
              <a:ext uri="{FF2B5EF4-FFF2-40B4-BE49-F238E27FC236}">
                <a16:creationId xmlns:a16="http://schemas.microsoft.com/office/drawing/2014/main" id="{9D65FCE3-DE6D-497D-A24C-7B1775A4D904}"/>
              </a:ext>
            </a:extLst>
          </p:cNvPr>
          <p:cNvSpPr>
            <a:spLocks noGrp="1" noChangeArrowheads="1"/>
          </p:cNvSpPr>
          <p:nvPr>
            <p:ph type="dt" sz="quarter" idx="1"/>
          </p:nvPr>
        </p:nvSpPr>
        <p:spPr bwMode="auto">
          <a:xfrm>
            <a:off x="4024521" y="1"/>
            <a:ext cx="3077954" cy="470070"/>
          </a:xfrm>
          <a:prstGeom prst="rect">
            <a:avLst/>
          </a:prstGeom>
          <a:noFill/>
          <a:ln w="9525">
            <a:noFill/>
            <a:miter lim="800000"/>
            <a:headEnd/>
            <a:tailEnd/>
          </a:ln>
          <a:effectLst/>
        </p:spPr>
        <p:txBody>
          <a:bodyPr vert="horz" wrap="square" lIns="111083" tIns="54601" rIns="111083" bIns="54601" numCol="1" anchor="t" anchorCtr="0" compatLnSpc="1">
            <a:prstTxWarp prst="textNoShape">
              <a:avLst/>
            </a:prstTxWarp>
          </a:bodyPr>
          <a:lstStyle>
            <a:lvl1pPr algn="r" defTabSz="1104837" eaLnBrk="0" hangingPunct="0">
              <a:defRPr sz="1400"/>
            </a:lvl1pPr>
          </a:lstStyle>
          <a:p>
            <a:pPr>
              <a:defRPr/>
            </a:pPr>
            <a:endParaRPr lang="en-US"/>
          </a:p>
        </p:txBody>
      </p:sp>
      <p:sp>
        <p:nvSpPr>
          <p:cNvPr id="3076" name="Rectangle 4">
            <a:extLst>
              <a:ext uri="{FF2B5EF4-FFF2-40B4-BE49-F238E27FC236}">
                <a16:creationId xmlns:a16="http://schemas.microsoft.com/office/drawing/2014/main" id="{64CB893A-78CD-486F-84C0-762E879FB6E4}"/>
              </a:ext>
            </a:extLst>
          </p:cNvPr>
          <p:cNvSpPr>
            <a:spLocks noGrp="1" noChangeArrowheads="1"/>
          </p:cNvSpPr>
          <p:nvPr>
            <p:ph type="ftr" sz="quarter" idx="2"/>
          </p:nvPr>
        </p:nvSpPr>
        <p:spPr bwMode="auto">
          <a:xfrm>
            <a:off x="0" y="8918406"/>
            <a:ext cx="3077954" cy="470069"/>
          </a:xfrm>
          <a:prstGeom prst="rect">
            <a:avLst/>
          </a:prstGeom>
          <a:noFill/>
          <a:ln w="9525">
            <a:noFill/>
            <a:miter lim="800000"/>
            <a:headEnd/>
            <a:tailEnd/>
          </a:ln>
          <a:effectLst/>
        </p:spPr>
        <p:txBody>
          <a:bodyPr vert="horz" wrap="square" lIns="111083" tIns="54601" rIns="111083" bIns="54601" numCol="1" anchor="b" anchorCtr="0" compatLnSpc="1">
            <a:prstTxWarp prst="textNoShape">
              <a:avLst/>
            </a:prstTxWarp>
          </a:bodyPr>
          <a:lstStyle>
            <a:lvl1pPr algn="l" defTabSz="1104837" eaLnBrk="0" hangingPunct="0">
              <a:defRPr sz="1400"/>
            </a:lvl1pPr>
          </a:lstStyle>
          <a:p>
            <a:pPr>
              <a:defRPr/>
            </a:pPr>
            <a:endParaRPr lang="en-US"/>
          </a:p>
        </p:txBody>
      </p:sp>
      <p:sp>
        <p:nvSpPr>
          <p:cNvPr id="3077" name="Rectangle 5">
            <a:extLst>
              <a:ext uri="{FF2B5EF4-FFF2-40B4-BE49-F238E27FC236}">
                <a16:creationId xmlns:a16="http://schemas.microsoft.com/office/drawing/2014/main" id="{20B7FE36-51D3-4D3B-B1CE-E5645464E82E}"/>
              </a:ext>
            </a:extLst>
          </p:cNvPr>
          <p:cNvSpPr>
            <a:spLocks noGrp="1" noChangeArrowheads="1"/>
          </p:cNvSpPr>
          <p:nvPr>
            <p:ph type="sldNum" sz="quarter" idx="3"/>
          </p:nvPr>
        </p:nvSpPr>
        <p:spPr bwMode="auto">
          <a:xfrm>
            <a:off x="4024521" y="8918406"/>
            <a:ext cx="3077954" cy="470069"/>
          </a:xfrm>
          <a:prstGeom prst="rect">
            <a:avLst/>
          </a:prstGeom>
          <a:noFill/>
          <a:ln w="9525">
            <a:noFill/>
            <a:miter lim="800000"/>
            <a:headEnd/>
            <a:tailEnd/>
          </a:ln>
          <a:effectLst/>
        </p:spPr>
        <p:txBody>
          <a:bodyPr vert="horz" wrap="square" lIns="111083" tIns="54601" rIns="111083" bIns="54601" numCol="1" anchor="b" anchorCtr="0" compatLnSpc="1">
            <a:prstTxWarp prst="textNoShape">
              <a:avLst/>
            </a:prstTxWarp>
          </a:bodyPr>
          <a:lstStyle>
            <a:lvl1pPr algn="r" defTabSz="1104837" eaLnBrk="0" hangingPunct="0">
              <a:defRPr sz="1400"/>
            </a:lvl1pPr>
          </a:lstStyle>
          <a:p>
            <a:pPr>
              <a:defRPr/>
            </a:pPr>
            <a:fld id="{8D3A320D-007B-45A2-9DC7-692E4576D1C8}"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0BE34B7-F27B-4ABF-AA20-92D35F89C968}"/>
              </a:ext>
            </a:extLst>
          </p:cNvPr>
          <p:cNvSpPr>
            <a:spLocks noGrp="1" noChangeArrowheads="1"/>
          </p:cNvSpPr>
          <p:nvPr>
            <p:ph type="hdr" sz="quarter"/>
          </p:nvPr>
        </p:nvSpPr>
        <p:spPr bwMode="auto">
          <a:xfrm>
            <a:off x="0" y="1"/>
            <a:ext cx="3077954" cy="470070"/>
          </a:xfrm>
          <a:prstGeom prst="rect">
            <a:avLst/>
          </a:prstGeom>
          <a:noFill/>
          <a:ln w="9525">
            <a:noFill/>
            <a:miter lim="800000"/>
            <a:headEnd/>
            <a:tailEnd/>
          </a:ln>
          <a:effectLst/>
        </p:spPr>
        <p:txBody>
          <a:bodyPr vert="horz" wrap="square" lIns="111083" tIns="54601" rIns="111083" bIns="54601" numCol="1" anchor="t" anchorCtr="0" compatLnSpc="1">
            <a:prstTxWarp prst="textNoShape">
              <a:avLst/>
            </a:prstTxWarp>
          </a:bodyPr>
          <a:lstStyle>
            <a:lvl1pPr algn="l" defTabSz="1104837" eaLnBrk="0" hangingPunct="0">
              <a:defRPr sz="1400"/>
            </a:lvl1pPr>
          </a:lstStyle>
          <a:p>
            <a:pPr>
              <a:defRPr/>
            </a:pPr>
            <a:endParaRPr lang="en-US"/>
          </a:p>
        </p:txBody>
      </p:sp>
      <p:sp>
        <p:nvSpPr>
          <p:cNvPr id="2051" name="Rectangle 3">
            <a:extLst>
              <a:ext uri="{FF2B5EF4-FFF2-40B4-BE49-F238E27FC236}">
                <a16:creationId xmlns:a16="http://schemas.microsoft.com/office/drawing/2014/main" id="{2E46B4A4-6640-4860-8269-1AEF8169E983}"/>
              </a:ext>
            </a:extLst>
          </p:cNvPr>
          <p:cNvSpPr>
            <a:spLocks noGrp="1" noChangeArrowheads="1"/>
          </p:cNvSpPr>
          <p:nvPr>
            <p:ph type="dt" idx="1"/>
          </p:nvPr>
        </p:nvSpPr>
        <p:spPr bwMode="auto">
          <a:xfrm>
            <a:off x="4024521" y="1"/>
            <a:ext cx="3077954" cy="470070"/>
          </a:xfrm>
          <a:prstGeom prst="rect">
            <a:avLst/>
          </a:prstGeom>
          <a:noFill/>
          <a:ln w="9525">
            <a:noFill/>
            <a:miter lim="800000"/>
            <a:headEnd/>
            <a:tailEnd/>
          </a:ln>
          <a:effectLst/>
        </p:spPr>
        <p:txBody>
          <a:bodyPr vert="horz" wrap="square" lIns="111083" tIns="54601" rIns="111083" bIns="54601" numCol="1" anchor="t" anchorCtr="0" compatLnSpc="1">
            <a:prstTxWarp prst="textNoShape">
              <a:avLst/>
            </a:prstTxWarp>
          </a:bodyPr>
          <a:lstStyle>
            <a:lvl1pPr algn="r" defTabSz="1104837" eaLnBrk="0" hangingPunct="0">
              <a:defRPr sz="1400"/>
            </a:lvl1pPr>
          </a:lstStyle>
          <a:p>
            <a:pPr>
              <a:defRPr/>
            </a:pPr>
            <a:endParaRPr lang="en-US"/>
          </a:p>
        </p:txBody>
      </p:sp>
      <p:sp>
        <p:nvSpPr>
          <p:cNvPr id="5124" name="Rectangle 4">
            <a:extLst>
              <a:ext uri="{FF2B5EF4-FFF2-40B4-BE49-F238E27FC236}">
                <a16:creationId xmlns:a16="http://schemas.microsoft.com/office/drawing/2014/main" id="{EE986E95-20DB-4844-BCD7-8ED6A54E9BEE}"/>
              </a:ext>
            </a:extLst>
          </p:cNvPr>
          <p:cNvSpPr>
            <a:spLocks noGrp="1" noRot="1" noChangeAspect="1" noChangeArrowheads="1" noTextEdit="1"/>
          </p:cNvSpPr>
          <p:nvPr>
            <p:ph type="sldImg" idx="2"/>
          </p:nvPr>
        </p:nvSpPr>
        <p:spPr bwMode="auto">
          <a:xfrm>
            <a:off x="1209675" y="706438"/>
            <a:ext cx="4687888" cy="351631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a:extLst>
              <a:ext uri="{FF2B5EF4-FFF2-40B4-BE49-F238E27FC236}">
                <a16:creationId xmlns:a16="http://schemas.microsoft.com/office/drawing/2014/main" id="{B578E42D-A04F-4D74-82A5-CCEF9DA487E2}"/>
              </a:ext>
            </a:extLst>
          </p:cNvPr>
          <p:cNvSpPr>
            <a:spLocks noGrp="1" noChangeArrowheads="1"/>
          </p:cNvSpPr>
          <p:nvPr>
            <p:ph type="body" sz="quarter" idx="3"/>
          </p:nvPr>
        </p:nvSpPr>
        <p:spPr bwMode="auto">
          <a:xfrm>
            <a:off x="948178" y="4460011"/>
            <a:ext cx="5206121" cy="4224167"/>
          </a:xfrm>
          <a:prstGeom prst="rect">
            <a:avLst/>
          </a:prstGeom>
          <a:noFill/>
          <a:ln w="9525">
            <a:noFill/>
            <a:miter lim="800000"/>
            <a:headEnd/>
            <a:tailEnd/>
          </a:ln>
          <a:effectLst/>
        </p:spPr>
        <p:txBody>
          <a:bodyPr vert="horz" wrap="square" lIns="111083" tIns="54601" rIns="111083" bIns="5460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a:extLst>
              <a:ext uri="{FF2B5EF4-FFF2-40B4-BE49-F238E27FC236}">
                <a16:creationId xmlns:a16="http://schemas.microsoft.com/office/drawing/2014/main" id="{592451BD-188D-4988-BD99-1A0B5FD13ADA}"/>
              </a:ext>
            </a:extLst>
          </p:cNvPr>
          <p:cNvSpPr>
            <a:spLocks noGrp="1" noChangeArrowheads="1"/>
          </p:cNvSpPr>
          <p:nvPr>
            <p:ph type="ftr" sz="quarter" idx="4"/>
          </p:nvPr>
        </p:nvSpPr>
        <p:spPr bwMode="auto">
          <a:xfrm>
            <a:off x="0" y="8918406"/>
            <a:ext cx="3077954" cy="470069"/>
          </a:xfrm>
          <a:prstGeom prst="rect">
            <a:avLst/>
          </a:prstGeom>
          <a:noFill/>
          <a:ln w="9525">
            <a:noFill/>
            <a:miter lim="800000"/>
            <a:headEnd/>
            <a:tailEnd/>
          </a:ln>
          <a:effectLst/>
        </p:spPr>
        <p:txBody>
          <a:bodyPr vert="horz" wrap="square" lIns="111083" tIns="54601" rIns="111083" bIns="54601" numCol="1" anchor="b" anchorCtr="0" compatLnSpc="1">
            <a:prstTxWarp prst="textNoShape">
              <a:avLst/>
            </a:prstTxWarp>
          </a:bodyPr>
          <a:lstStyle>
            <a:lvl1pPr algn="l" defTabSz="1104837" eaLnBrk="0" hangingPunct="0">
              <a:defRPr sz="1400"/>
            </a:lvl1pPr>
          </a:lstStyle>
          <a:p>
            <a:pPr>
              <a:defRPr/>
            </a:pPr>
            <a:endParaRPr lang="en-US"/>
          </a:p>
        </p:txBody>
      </p:sp>
      <p:sp>
        <p:nvSpPr>
          <p:cNvPr id="2055" name="Rectangle 7">
            <a:extLst>
              <a:ext uri="{FF2B5EF4-FFF2-40B4-BE49-F238E27FC236}">
                <a16:creationId xmlns:a16="http://schemas.microsoft.com/office/drawing/2014/main" id="{678E0F09-F1C9-4A28-922E-93B626BC4077}"/>
              </a:ext>
            </a:extLst>
          </p:cNvPr>
          <p:cNvSpPr>
            <a:spLocks noGrp="1" noChangeArrowheads="1"/>
          </p:cNvSpPr>
          <p:nvPr>
            <p:ph type="sldNum" sz="quarter" idx="5"/>
          </p:nvPr>
        </p:nvSpPr>
        <p:spPr bwMode="auto">
          <a:xfrm>
            <a:off x="4024521" y="8918406"/>
            <a:ext cx="3077954" cy="470069"/>
          </a:xfrm>
          <a:prstGeom prst="rect">
            <a:avLst/>
          </a:prstGeom>
          <a:noFill/>
          <a:ln w="9525">
            <a:noFill/>
            <a:miter lim="800000"/>
            <a:headEnd/>
            <a:tailEnd/>
          </a:ln>
          <a:effectLst/>
        </p:spPr>
        <p:txBody>
          <a:bodyPr vert="horz" wrap="square" lIns="111083" tIns="54601" rIns="111083" bIns="54601" numCol="1" anchor="b" anchorCtr="0" compatLnSpc="1">
            <a:prstTxWarp prst="textNoShape">
              <a:avLst/>
            </a:prstTxWarp>
          </a:bodyPr>
          <a:lstStyle>
            <a:lvl1pPr algn="r" defTabSz="1104837" eaLnBrk="0" hangingPunct="0">
              <a:defRPr sz="1400"/>
            </a:lvl1pPr>
          </a:lstStyle>
          <a:p>
            <a:pPr>
              <a:defRPr/>
            </a:pPr>
            <a:fld id="{5F4FDE05-0087-47C2-BFF9-DCC8E8300E2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ACF45EA7-B212-40F0-9FE5-0318811E7059}"/>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A0E8ED51-C5C6-4A3C-9DF4-46F88276262D}"/>
              </a:ext>
            </a:extLst>
          </p:cNvPr>
          <p:cNvSpPr>
            <a:spLocks noGrp="1" noChangeArrowheads="1"/>
          </p:cNvSpPr>
          <p:nvPr>
            <p:ph type="body" idx="1"/>
          </p:nvPr>
        </p:nvSpPr>
        <p:spPr>
          <a:xfrm>
            <a:off x="830662" y="5054464"/>
            <a:ext cx="5761505" cy="376217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220" name="Slide Number Placeholder 3">
            <a:extLst>
              <a:ext uri="{FF2B5EF4-FFF2-40B4-BE49-F238E27FC236}">
                <a16:creationId xmlns:a16="http://schemas.microsoft.com/office/drawing/2014/main" id="{F5D67142-3B97-42A8-BEE7-331F5B9C95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04837">
              <a:defRPr sz="1600">
                <a:solidFill>
                  <a:schemeClr val="tx1"/>
                </a:solidFill>
                <a:latin typeface="Times New Roman" panose="02020603050405020304" pitchFamily="18" charset="0"/>
              </a:defRPr>
            </a:lvl1pPr>
            <a:lvl2pPr marL="754837" indent="-290322" defTabSz="1104837">
              <a:defRPr sz="1600">
                <a:solidFill>
                  <a:schemeClr val="tx1"/>
                </a:solidFill>
                <a:latin typeface="Times New Roman" panose="02020603050405020304" pitchFamily="18" charset="0"/>
              </a:defRPr>
            </a:lvl2pPr>
            <a:lvl3pPr marL="1161288" indent="-232258" defTabSz="1104837">
              <a:defRPr sz="1600">
                <a:solidFill>
                  <a:schemeClr val="tx1"/>
                </a:solidFill>
                <a:latin typeface="Times New Roman" panose="02020603050405020304" pitchFamily="18" charset="0"/>
              </a:defRPr>
            </a:lvl3pPr>
            <a:lvl4pPr marL="1625803" indent="-232258" defTabSz="1104837">
              <a:defRPr sz="1600">
                <a:solidFill>
                  <a:schemeClr val="tx1"/>
                </a:solidFill>
                <a:latin typeface="Times New Roman" panose="02020603050405020304" pitchFamily="18" charset="0"/>
              </a:defRPr>
            </a:lvl4pPr>
            <a:lvl5pPr marL="2090318" indent="-232258" defTabSz="1104837">
              <a:defRPr sz="1600">
                <a:solidFill>
                  <a:schemeClr val="tx1"/>
                </a:solidFill>
                <a:latin typeface="Times New Roman" panose="02020603050405020304" pitchFamily="18" charset="0"/>
              </a:defRPr>
            </a:lvl5pPr>
            <a:lvl6pPr marL="2554834" indent="-232258" defTabSz="1104837" eaLnBrk="0" fontAlgn="base" hangingPunct="0">
              <a:spcBef>
                <a:spcPct val="0"/>
              </a:spcBef>
              <a:spcAft>
                <a:spcPct val="0"/>
              </a:spcAft>
              <a:defRPr sz="1600">
                <a:solidFill>
                  <a:schemeClr val="tx1"/>
                </a:solidFill>
                <a:latin typeface="Times New Roman" panose="02020603050405020304" pitchFamily="18" charset="0"/>
              </a:defRPr>
            </a:lvl6pPr>
            <a:lvl7pPr marL="3019349" indent="-232258" defTabSz="1104837" eaLnBrk="0" fontAlgn="base" hangingPunct="0">
              <a:spcBef>
                <a:spcPct val="0"/>
              </a:spcBef>
              <a:spcAft>
                <a:spcPct val="0"/>
              </a:spcAft>
              <a:defRPr sz="1600">
                <a:solidFill>
                  <a:schemeClr val="tx1"/>
                </a:solidFill>
                <a:latin typeface="Times New Roman" panose="02020603050405020304" pitchFamily="18" charset="0"/>
              </a:defRPr>
            </a:lvl7pPr>
            <a:lvl8pPr marL="3483864" indent="-232258" defTabSz="1104837" eaLnBrk="0" fontAlgn="base" hangingPunct="0">
              <a:spcBef>
                <a:spcPct val="0"/>
              </a:spcBef>
              <a:spcAft>
                <a:spcPct val="0"/>
              </a:spcAft>
              <a:defRPr sz="1600">
                <a:solidFill>
                  <a:schemeClr val="tx1"/>
                </a:solidFill>
                <a:latin typeface="Times New Roman" panose="02020603050405020304" pitchFamily="18" charset="0"/>
              </a:defRPr>
            </a:lvl8pPr>
            <a:lvl9pPr marL="3948379" indent="-232258" defTabSz="1104837" eaLnBrk="0" fontAlgn="base" hangingPunct="0">
              <a:spcBef>
                <a:spcPct val="0"/>
              </a:spcBef>
              <a:spcAft>
                <a:spcPct val="0"/>
              </a:spcAft>
              <a:defRPr sz="1600">
                <a:solidFill>
                  <a:schemeClr val="tx1"/>
                </a:solidFill>
                <a:latin typeface="Times New Roman" panose="02020603050405020304" pitchFamily="18" charset="0"/>
              </a:defRPr>
            </a:lvl9pPr>
          </a:lstStyle>
          <a:p>
            <a:fld id="{44DDAA06-778D-4104-A2C5-81C86EAA3CF7}" type="slidenum">
              <a:rPr lang="en-US" altLang="en-US" sz="1400"/>
              <a:pPr/>
              <a:t>2</a:t>
            </a:fld>
            <a:endParaRPr lang="en-US" altLang="en-US"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E3CD9523-02DE-409C-ABA5-E7BE97D63FBF}"/>
              </a:ext>
            </a:extLst>
          </p:cNvPr>
          <p:cNvSpPr>
            <a:spLocks noGrp="1" noRot="1" noChangeAspect="1" noChangeArrowheads="1" noTextEdit="1"/>
          </p:cNvSpPr>
          <p:nvPr>
            <p:ph type="sldImg"/>
          </p:nvPr>
        </p:nvSpPr>
        <p:spPr>
          <a:ln/>
        </p:spPr>
      </p:sp>
      <p:sp>
        <p:nvSpPr>
          <p:cNvPr id="30723" name="Notes Placeholder 2">
            <a:extLst>
              <a:ext uri="{FF2B5EF4-FFF2-40B4-BE49-F238E27FC236}">
                <a16:creationId xmlns:a16="http://schemas.microsoft.com/office/drawing/2014/main" id="{F605863C-ED31-467C-A79B-A7A54EC4EC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0724" name="Slide Number Placeholder 3">
            <a:extLst>
              <a:ext uri="{FF2B5EF4-FFF2-40B4-BE49-F238E27FC236}">
                <a16:creationId xmlns:a16="http://schemas.microsoft.com/office/drawing/2014/main" id="{9811405B-2B9B-4120-9D57-8E1A9D11B8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04837">
              <a:defRPr sz="1600">
                <a:solidFill>
                  <a:schemeClr val="tx1"/>
                </a:solidFill>
                <a:latin typeface="Times New Roman" panose="02020603050405020304" pitchFamily="18" charset="0"/>
              </a:defRPr>
            </a:lvl1pPr>
            <a:lvl2pPr marL="754837" indent="-290322" defTabSz="1104837">
              <a:defRPr sz="1600">
                <a:solidFill>
                  <a:schemeClr val="tx1"/>
                </a:solidFill>
                <a:latin typeface="Times New Roman" panose="02020603050405020304" pitchFamily="18" charset="0"/>
              </a:defRPr>
            </a:lvl2pPr>
            <a:lvl3pPr marL="1161288" indent="-232258" defTabSz="1104837">
              <a:defRPr sz="1600">
                <a:solidFill>
                  <a:schemeClr val="tx1"/>
                </a:solidFill>
                <a:latin typeface="Times New Roman" panose="02020603050405020304" pitchFamily="18" charset="0"/>
              </a:defRPr>
            </a:lvl3pPr>
            <a:lvl4pPr marL="1625803" indent="-232258" defTabSz="1104837">
              <a:defRPr sz="1600">
                <a:solidFill>
                  <a:schemeClr val="tx1"/>
                </a:solidFill>
                <a:latin typeface="Times New Roman" panose="02020603050405020304" pitchFamily="18" charset="0"/>
              </a:defRPr>
            </a:lvl4pPr>
            <a:lvl5pPr marL="2090318" indent="-232258" defTabSz="1104837">
              <a:defRPr sz="1600">
                <a:solidFill>
                  <a:schemeClr val="tx1"/>
                </a:solidFill>
                <a:latin typeface="Times New Roman" panose="02020603050405020304" pitchFamily="18" charset="0"/>
              </a:defRPr>
            </a:lvl5pPr>
            <a:lvl6pPr marL="2554834" indent="-232258" defTabSz="1104837" eaLnBrk="0" fontAlgn="base" hangingPunct="0">
              <a:spcBef>
                <a:spcPct val="0"/>
              </a:spcBef>
              <a:spcAft>
                <a:spcPct val="0"/>
              </a:spcAft>
              <a:defRPr sz="1600">
                <a:solidFill>
                  <a:schemeClr val="tx1"/>
                </a:solidFill>
                <a:latin typeface="Times New Roman" panose="02020603050405020304" pitchFamily="18" charset="0"/>
              </a:defRPr>
            </a:lvl6pPr>
            <a:lvl7pPr marL="3019349" indent="-232258" defTabSz="1104837" eaLnBrk="0" fontAlgn="base" hangingPunct="0">
              <a:spcBef>
                <a:spcPct val="0"/>
              </a:spcBef>
              <a:spcAft>
                <a:spcPct val="0"/>
              </a:spcAft>
              <a:defRPr sz="1600">
                <a:solidFill>
                  <a:schemeClr val="tx1"/>
                </a:solidFill>
                <a:latin typeface="Times New Roman" panose="02020603050405020304" pitchFamily="18" charset="0"/>
              </a:defRPr>
            </a:lvl7pPr>
            <a:lvl8pPr marL="3483864" indent="-232258" defTabSz="1104837" eaLnBrk="0" fontAlgn="base" hangingPunct="0">
              <a:spcBef>
                <a:spcPct val="0"/>
              </a:spcBef>
              <a:spcAft>
                <a:spcPct val="0"/>
              </a:spcAft>
              <a:defRPr sz="1600">
                <a:solidFill>
                  <a:schemeClr val="tx1"/>
                </a:solidFill>
                <a:latin typeface="Times New Roman" panose="02020603050405020304" pitchFamily="18" charset="0"/>
              </a:defRPr>
            </a:lvl8pPr>
            <a:lvl9pPr marL="3948379" indent="-232258" defTabSz="1104837" eaLnBrk="0" fontAlgn="base" hangingPunct="0">
              <a:spcBef>
                <a:spcPct val="0"/>
              </a:spcBef>
              <a:spcAft>
                <a:spcPct val="0"/>
              </a:spcAft>
              <a:defRPr sz="1600">
                <a:solidFill>
                  <a:schemeClr val="tx1"/>
                </a:solidFill>
                <a:latin typeface="Times New Roman" panose="02020603050405020304" pitchFamily="18" charset="0"/>
              </a:defRPr>
            </a:lvl9pPr>
          </a:lstStyle>
          <a:p>
            <a:fld id="{8A67272E-8B15-476C-9949-F12331A47D57}" type="slidenum">
              <a:rPr lang="en-US" altLang="en-US" sz="1400"/>
              <a:pPr/>
              <a:t>8</a:t>
            </a:fld>
            <a:endParaRPr lang="en-US" altLang="en-US" sz="14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60FD23D6-0200-4A1F-88F5-903AD5FA50F6}"/>
              </a:ext>
            </a:extLst>
          </p:cNvPr>
          <p:cNvSpPr>
            <a:spLocks noGrp="1" noRot="1" noChangeAspect="1" noChangeArrowheads="1" noTextEdit="1"/>
          </p:cNvSpPr>
          <p:nvPr>
            <p:ph type="sldImg"/>
          </p:nvPr>
        </p:nvSpPr>
        <p:spPr>
          <a:xfrm>
            <a:off x="1200150" y="717550"/>
            <a:ext cx="4776788" cy="3584575"/>
          </a:xfrm>
          <a:ln/>
        </p:spPr>
      </p:sp>
      <p:sp>
        <p:nvSpPr>
          <p:cNvPr id="32771" name="Notes Placeholder 2">
            <a:extLst>
              <a:ext uri="{FF2B5EF4-FFF2-40B4-BE49-F238E27FC236}">
                <a16:creationId xmlns:a16="http://schemas.microsoft.com/office/drawing/2014/main" id="{73A6738E-B5BD-4323-97A9-400A61D119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Updated vegetation classification hierarchy (FGDC 2008, Faber-Langendoen et al. 2014)</a:t>
            </a:r>
          </a:p>
        </p:txBody>
      </p:sp>
      <p:sp>
        <p:nvSpPr>
          <p:cNvPr id="32772" name="Slide Number Placeholder 3">
            <a:extLst>
              <a:ext uri="{FF2B5EF4-FFF2-40B4-BE49-F238E27FC236}">
                <a16:creationId xmlns:a16="http://schemas.microsoft.com/office/drawing/2014/main" id="{FE02D23B-A89B-4854-84AD-ECDD995578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04837">
              <a:defRPr sz="1600">
                <a:solidFill>
                  <a:schemeClr val="tx1"/>
                </a:solidFill>
                <a:latin typeface="Times New Roman" panose="02020603050405020304" pitchFamily="18" charset="0"/>
              </a:defRPr>
            </a:lvl1pPr>
            <a:lvl2pPr marL="754837" indent="-290322" defTabSz="1104837">
              <a:defRPr sz="1600">
                <a:solidFill>
                  <a:schemeClr val="tx1"/>
                </a:solidFill>
                <a:latin typeface="Times New Roman" panose="02020603050405020304" pitchFamily="18" charset="0"/>
              </a:defRPr>
            </a:lvl2pPr>
            <a:lvl3pPr marL="1161288" indent="-232258" defTabSz="1104837">
              <a:defRPr sz="1600">
                <a:solidFill>
                  <a:schemeClr val="tx1"/>
                </a:solidFill>
                <a:latin typeface="Times New Roman" panose="02020603050405020304" pitchFamily="18" charset="0"/>
              </a:defRPr>
            </a:lvl3pPr>
            <a:lvl4pPr marL="1625803" indent="-232258" defTabSz="1104837">
              <a:defRPr sz="1600">
                <a:solidFill>
                  <a:schemeClr val="tx1"/>
                </a:solidFill>
                <a:latin typeface="Times New Roman" panose="02020603050405020304" pitchFamily="18" charset="0"/>
              </a:defRPr>
            </a:lvl4pPr>
            <a:lvl5pPr marL="2090318" indent="-232258" defTabSz="1104837">
              <a:defRPr sz="1600">
                <a:solidFill>
                  <a:schemeClr val="tx1"/>
                </a:solidFill>
                <a:latin typeface="Times New Roman" panose="02020603050405020304" pitchFamily="18" charset="0"/>
              </a:defRPr>
            </a:lvl5pPr>
            <a:lvl6pPr marL="2554834" indent="-232258" defTabSz="1104837" eaLnBrk="0" fontAlgn="base" hangingPunct="0">
              <a:spcBef>
                <a:spcPct val="0"/>
              </a:spcBef>
              <a:spcAft>
                <a:spcPct val="0"/>
              </a:spcAft>
              <a:defRPr sz="1600">
                <a:solidFill>
                  <a:schemeClr val="tx1"/>
                </a:solidFill>
                <a:latin typeface="Times New Roman" panose="02020603050405020304" pitchFamily="18" charset="0"/>
              </a:defRPr>
            </a:lvl6pPr>
            <a:lvl7pPr marL="3019349" indent="-232258" defTabSz="1104837" eaLnBrk="0" fontAlgn="base" hangingPunct="0">
              <a:spcBef>
                <a:spcPct val="0"/>
              </a:spcBef>
              <a:spcAft>
                <a:spcPct val="0"/>
              </a:spcAft>
              <a:defRPr sz="1600">
                <a:solidFill>
                  <a:schemeClr val="tx1"/>
                </a:solidFill>
                <a:latin typeface="Times New Roman" panose="02020603050405020304" pitchFamily="18" charset="0"/>
              </a:defRPr>
            </a:lvl7pPr>
            <a:lvl8pPr marL="3483864" indent="-232258" defTabSz="1104837" eaLnBrk="0" fontAlgn="base" hangingPunct="0">
              <a:spcBef>
                <a:spcPct val="0"/>
              </a:spcBef>
              <a:spcAft>
                <a:spcPct val="0"/>
              </a:spcAft>
              <a:defRPr sz="1600">
                <a:solidFill>
                  <a:schemeClr val="tx1"/>
                </a:solidFill>
                <a:latin typeface="Times New Roman" panose="02020603050405020304" pitchFamily="18" charset="0"/>
              </a:defRPr>
            </a:lvl8pPr>
            <a:lvl9pPr marL="3948379" indent="-232258" defTabSz="1104837" eaLnBrk="0" fontAlgn="base" hangingPunct="0">
              <a:spcBef>
                <a:spcPct val="0"/>
              </a:spcBef>
              <a:spcAft>
                <a:spcPct val="0"/>
              </a:spcAft>
              <a:defRPr sz="1600">
                <a:solidFill>
                  <a:schemeClr val="tx1"/>
                </a:solidFill>
                <a:latin typeface="Times New Roman" panose="02020603050405020304" pitchFamily="18" charset="0"/>
              </a:defRPr>
            </a:lvl9pPr>
          </a:lstStyle>
          <a:p>
            <a:fld id="{AB32C3C7-7E21-4668-BE0D-0879CAC1AE42}" type="slidenum">
              <a:rPr lang="en-US" altLang="en-US" sz="1400"/>
              <a:pPr/>
              <a:t>9</a:t>
            </a:fld>
            <a:endParaRPr lang="en-US" altLang="en-US" sz="14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058C760F-539F-40DE-A382-797E1B7D78CC}"/>
              </a:ext>
            </a:extLst>
          </p:cNvPr>
          <p:cNvSpPr>
            <a:spLocks noGrp="1" noRot="1" noChangeAspect="1" noChangeArrowheads="1" noTextEdit="1"/>
          </p:cNvSpPr>
          <p:nvPr>
            <p:ph type="sldImg"/>
          </p:nvPr>
        </p:nvSpPr>
        <p:spPr>
          <a:ln/>
        </p:spPr>
      </p:sp>
      <p:sp>
        <p:nvSpPr>
          <p:cNvPr id="36867" name="Notes Placeholder 2">
            <a:extLst>
              <a:ext uri="{FF2B5EF4-FFF2-40B4-BE49-F238E27FC236}">
                <a16:creationId xmlns:a16="http://schemas.microsoft.com/office/drawing/2014/main" id="{DD5D9FCA-73B2-4C9D-84F4-951E5C9327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56450"/>
            <a:r>
              <a:rPr lang="en-US" altLang="en-US"/>
              <a:t>The USNVC uses range-wide concepts for all types, nesting within a larger </a:t>
            </a:r>
            <a:r>
              <a:rPr lang="en-US" altLang="en-US" i="1"/>
              <a:t>International Vegetation Classification</a:t>
            </a:r>
            <a:r>
              <a:rPr lang="en-US" altLang="en-US"/>
              <a:t>, providing both a national and global perspective</a:t>
            </a:r>
            <a:r>
              <a:rPr lang="en-US" altLang="en-US">
                <a:latin typeface="Trebuchet MS" panose="020B0603020202020204" pitchFamily="34" charset="0"/>
              </a:rPr>
              <a:t>A great need to systematically inventory, classify, and map the incredible diversity of ecosystems on Earth in the face of ever intensifying land uses and changing landscapes. The implications for biodiversity, ecological processes, and ecosystem services are profound, as historic natural systems are degraded, or replaced by novel ecosystems</a:t>
            </a:r>
            <a:r>
              <a:rPr lang="en-US" altLang="en-US"/>
              <a:t>.</a:t>
            </a:r>
          </a:p>
          <a:p>
            <a:pPr defTabSz="956450"/>
            <a:endParaRPr lang="en-US" altLang="en-US">
              <a:latin typeface="Trebuchet MS" panose="020B0603020202020204" pitchFamily="34" charset="0"/>
            </a:endParaRPr>
          </a:p>
          <a:p>
            <a:pPr defTabSz="956450"/>
            <a:endParaRPr lang="en-US" altLang="en-US"/>
          </a:p>
          <a:p>
            <a:pPr defTabSz="956450"/>
            <a:endParaRPr lang="en-US" altLang="en-US"/>
          </a:p>
        </p:txBody>
      </p:sp>
      <p:sp>
        <p:nvSpPr>
          <p:cNvPr id="36868" name="Slide Number Placeholder 3">
            <a:extLst>
              <a:ext uri="{FF2B5EF4-FFF2-40B4-BE49-F238E27FC236}">
                <a16:creationId xmlns:a16="http://schemas.microsoft.com/office/drawing/2014/main" id="{BB3238E2-6DD2-4B8E-B55A-E448F9F948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04837">
              <a:defRPr sz="1600">
                <a:solidFill>
                  <a:schemeClr val="tx1"/>
                </a:solidFill>
                <a:latin typeface="Times New Roman" panose="02020603050405020304" pitchFamily="18" charset="0"/>
              </a:defRPr>
            </a:lvl1pPr>
            <a:lvl2pPr marL="754837" indent="-290322" defTabSz="1104837">
              <a:defRPr sz="1600">
                <a:solidFill>
                  <a:schemeClr val="tx1"/>
                </a:solidFill>
                <a:latin typeface="Times New Roman" panose="02020603050405020304" pitchFamily="18" charset="0"/>
              </a:defRPr>
            </a:lvl2pPr>
            <a:lvl3pPr marL="1161288" indent="-232258" defTabSz="1104837">
              <a:defRPr sz="1600">
                <a:solidFill>
                  <a:schemeClr val="tx1"/>
                </a:solidFill>
                <a:latin typeface="Times New Roman" panose="02020603050405020304" pitchFamily="18" charset="0"/>
              </a:defRPr>
            </a:lvl3pPr>
            <a:lvl4pPr marL="1625803" indent="-232258" defTabSz="1104837">
              <a:defRPr sz="1600">
                <a:solidFill>
                  <a:schemeClr val="tx1"/>
                </a:solidFill>
                <a:latin typeface="Times New Roman" panose="02020603050405020304" pitchFamily="18" charset="0"/>
              </a:defRPr>
            </a:lvl4pPr>
            <a:lvl5pPr marL="2090318" indent="-232258" defTabSz="1104837">
              <a:defRPr sz="1600">
                <a:solidFill>
                  <a:schemeClr val="tx1"/>
                </a:solidFill>
                <a:latin typeface="Times New Roman" panose="02020603050405020304" pitchFamily="18" charset="0"/>
              </a:defRPr>
            </a:lvl5pPr>
            <a:lvl6pPr marL="2554834" indent="-232258" defTabSz="1104837" eaLnBrk="0" fontAlgn="base" hangingPunct="0">
              <a:spcBef>
                <a:spcPct val="0"/>
              </a:spcBef>
              <a:spcAft>
                <a:spcPct val="0"/>
              </a:spcAft>
              <a:defRPr sz="1600">
                <a:solidFill>
                  <a:schemeClr val="tx1"/>
                </a:solidFill>
                <a:latin typeface="Times New Roman" panose="02020603050405020304" pitchFamily="18" charset="0"/>
              </a:defRPr>
            </a:lvl6pPr>
            <a:lvl7pPr marL="3019349" indent="-232258" defTabSz="1104837" eaLnBrk="0" fontAlgn="base" hangingPunct="0">
              <a:spcBef>
                <a:spcPct val="0"/>
              </a:spcBef>
              <a:spcAft>
                <a:spcPct val="0"/>
              </a:spcAft>
              <a:defRPr sz="1600">
                <a:solidFill>
                  <a:schemeClr val="tx1"/>
                </a:solidFill>
                <a:latin typeface="Times New Roman" panose="02020603050405020304" pitchFamily="18" charset="0"/>
              </a:defRPr>
            </a:lvl7pPr>
            <a:lvl8pPr marL="3483864" indent="-232258" defTabSz="1104837" eaLnBrk="0" fontAlgn="base" hangingPunct="0">
              <a:spcBef>
                <a:spcPct val="0"/>
              </a:spcBef>
              <a:spcAft>
                <a:spcPct val="0"/>
              </a:spcAft>
              <a:defRPr sz="1600">
                <a:solidFill>
                  <a:schemeClr val="tx1"/>
                </a:solidFill>
                <a:latin typeface="Times New Roman" panose="02020603050405020304" pitchFamily="18" charset="0"/>
              </a:defRPr>
            </a:lvl8pPr>
            <a:lvl9pPr marL="3948379" indent="-232258" defTabSz="1104837" eaLnBrk="0" fontAlgn="base" hangingPunct="0">
              <a:spcBef>
                <a:spcPct val="0"/>
              </a:spcBef>
              <a:spcAft>
                <a:spcPct val="0"/>
              </a:spcAft>
              <a:defRPr sz="1600">
                <a:solidFill>
                  <a:schemeClr val="tx1"/>
                </a:solidFill>
                <a:latin typeface="Times New Roman" panose="02020603050405020304" pitchFamily="18" charset="0"/>
              </a:defRPr>
            </a:lvl9pPr>
          </a:lstStyle>
          <a:p>
            <a:fld id="{C6497109-CC72-43A7-8980-B64BC6329E12}" type="slidenum">
              <a:rPr lang="en-US" altLang="en-US" sz="1400"/>
              <a:pPr/>
              <a:t>11</a:t>
            </a:fld>
            <a:endParaRPr lang="en-US" altLang="en-US" sz="14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D9A42F64-2814-458E-8BBE-5FA942017EE9}"/>
              </a:ext>
            </a:extLst>
          </p:cNvPr>
          <p:cNvSpPr>
            <a:spLocks noGrp="1" noRot="1" noChangeAspect="1" noChangeArrowheads="1" noTextEdit="1"/>
          </p:cNvSpPr>
          <p:nvPr>
            <p:ph type="sldImg"/>
          </p:nvPr>
        </p:nvSpPr>
        <p:spPr>
          <a:ln/>
        </p:spPr>
      </p:sp>
      <p:sp>
        <p:nvSpPr>
          <p:cNvPr id="39939" name="Notes Placeholder 2">
            <a:extLst>
              <a:ext uri="{FF2B5EF4-FFF2-40B4-BE49-F238E27FC236}">
                <a16:creationId xmlns:a16="http://schemas.microsoft.com/office/drawing/2014/main" id="{53CFA3AB-D134-4C5C-9D54-A3DCAA513F8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56450"/>
            <a:r>
              <a:rPr lang="en-US" altLang="en-US"/>
              <a:t>The USNVC uses range-wide concepts for all types, nesting within a larger </a:t>
            </a:r>
            <a:r>
              <a:rPr lang="en-US" altLang="en-US" i="1"/>
              <a:t>International Vegetation Classification</a:t>
            </a:r>
            <a:r>
              <a:rPr lang="en-US" altLang="en-US"/>
              <a:t>, providing both a national and global perspective</a:t>
            </a:r>
          </a:p>
          <a:p>
            <a:pPr defTabSz="956450"/>
            <a:endParaRPr lang="en-US" altLang="en-US"/>
          </a:p>
        </p:txBody>
      </p:sp>
      <p:sp>
        <p:nvSpPr>
          <p:cNvPr id="39940" name="Slide Number Placeholder 3">
            <a:extLst>
              <a:ext uri="{FF2B5EF4-FFF2-40B4-BE49-F238E27FC236}">
                <a16:creationId xmlns:a16="http://schemas.microsoft.com/office/drawing/2014/main" id="{C0921456-0147-44E9-910D-15AF8CD344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04837">
              <a:defRPr sz="1600">
                <a:solidFill>
                  <a:schemeClr val="tx1"/>
                </a:solidFill>
                <a:latin typeface="Times New Roman" panose="02020603050405020304" pitchFamily="18" charset="0"/>
              </a:defRPr>
            </a:lvl1pPr>
            <a:lvl2pPr marL="754837" indent="-290322" defTabSz="1104837">
              <a:defRPr sz="1600">
                <a:solidFill>
                  <a:schemeClr val="tx1"/>
                </a:solidFill>
                <a:latin typeface="Times New Roman" panose="02020603050405020304" pitchFamily="18" charset="0"/>
              </a:defRPr>
            </a:lvl2pPr>
            <a:lvl3pPr marL="1161288" indent="-232258" defTabSz="1104837">
              <a:defRPr sz="1600">
                <a:solidFill>
                  <a:schemeClr val="tx1"/>
                </a:solidFill>
                <a:latin typeface="Times New Roman" panose="02020603050405020304" pitchFamily="18" charset="0"/>
              </a:defRPr>
            </a:lvl3pPr>
            <a:lvl4pPr marL="1625803" indent="-232258" defTabSz="1104837">
              <a:defRPr sz="1600">
                <a:solidFill>
                  <a:schemeClr val="tx1"/>
                </a:solidFill>
                <a:latin typeface="Times New Roman" panose="02020603050405020304" pitchFamily="18" charset="0"/>
              </a:defRPr>
            </a:lvl4pPr>
            <a:lvl5pPr marL="2090318" indent="-232258" defTabSz="1104837">
              <a:defRPr sz="1600">
                <a:solidFill>
                  <a:schemeClr val="tx1"/>
                </a:solidFill>
                <a:latin typeface="Times New Roman" panose="02020603050405020304" pitchFamily="18" charset="0"/>
              </a:defRPr>
            </a:lvl5pPr>
            <a:lvl6pPr marL="2554834" indent="-232258" defTabSz="1104837" eaLnBrk="0" fontAlgn="base" hangingPunct="0">
              <a:spcBef>
                <a:spcPct val="0"/>
              </a:spcBef>
              <a:spcAft>
                <a:spcPct val="0"/>
              </a:spcAft>
              <a:defRPr sz="1600">
                <a:solidFill>
                  <a:schemeClr val="tx1"/>
                </a:solidFill>
                <a:latin typeface="Times New Roman" panose="02020603050405020304" pitchFamily="18" charset="0"/>
              </a:defRPr>
            </a:lvl6pPr>
            <a:lvl7pPr marL="3019349" indent="-232258" defTabSz="1104837" eaLnBrk="0" fontAlgn="base" hangingPunct="0">
              <a:spcBef>
                <a:spcPct val="0"/>
              </a:spcBef>
              <a:spcAft>
                <a:spcPct val="0"/>
              </a:spcAft>
              <a:defRPr sz="1600">
                <a:solidFill>
                  <a:schemeClr val="tx1"/>
                </a:solidFill>
                <a:latin typeface="Times New Roman" panose="02020603050405020304" pitchFamily="18" charset="0"/>
              </a:defRPr>
            </a:lvl7pPr>
            <a:lvl8pPr marL="3483864" indent="-232258" defTabSz="1104837" eaLnBrk="0" fontAlgn="base" hangingPunct="0">
              <a:spcBef>
                <a:spcPct val="0"/>
              </a:spcBef>
              <a:spcAft>
                <a:spcPct val="0"/>
              </a:spcAft>
              <a:defRPr sz="1600">
                <a:solidFill>
                  <a:schemeClr val="tx1"/>
                </a:solidFill>
                <a:latin typeface="Times New Roman" panose="02020603050405020304" pitchFamily="18" charset="0"/>
              </a:defRPr>
            </a:lvl8pPr>
            <a:lvl9pPr marL="3948379" indent="-232258" defTabSz="1104837" eaLnBrk="0" fontAlgn="base" hangingPunct="0">
              <a:spcBef>
                <a:spcPct val="0"/>
              </a:spcBef>
              <a:spcAft>
                <a:spcPct val="0"/>
              </a:spcAft>
              <a:defRPr sz="1600">
                <a:solidFill>
                  <a:schemeClr val="tx1"/>
                </a:solidFill>
                <a:latin typeface="Times New Roman" panose="02020603050405020304" pitchFamily="18" charset="0"/>
              </a:defRPr>
            </a:lvl9pPr>
          </a:lstStyle>
          <a:p>
            <a:fld id="{4E674B04-E983-4A38-95BA-0150CF21F83A}" type="slidenum">
              <a:rPr lang="en-US" altLang="en-US" sz="1400"/>
              <a:pPr/>
              <a:t>13</a:t>
            </a:fld>
            <a:endParaRPr lang="en-US" altLang="en-US" sz="140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6743" name="Rectangle 7"/>
          <p:cNvSpPr>
            <a:spLocks noGrp="1" noChangeArrowheads="1"/>
          </p:cNvSpPr>
          <p:nvPr>
            <p:ph type="ctrTitle" sz="quarter"/>
          </p:nvPr>
        </p:nvSpPr>
        <p:spPr>
          <a:xfrm>
            <a:off x="685800" y="2273300"/>
            <a:ext cx="7772400" cy="1143000"/>
          </a:xfrm>
        </p:spPr>
        <p:txBody>
          <a:bodyPr anchor="b"/>
          <a:lstStyle>
            <a:lvl1pPr>
              <a:defRPr sz="6000"/>
            </a:lvl1pPr>
          </a:lstStyle>
          <a:p>
            <a:r>
              <a:rPr lang="en-US"/>
              <a:t>Click to edit Master title style</a:t>
            </a:r>
          </a:p>
        </p:txBody>
      </p:sp>
      <p:sp>
        <p:nvSpPr>
          <p:cNvPr id="116744" name="Rectangle 8"/>
          <p:cNvSpPr>
            <a:spLocks noGrp="1" noChangeArrowheads="1"/>
          </p:cNvSpPr>
          <p:nvPr>
            <p:ph type="subTitle" sz="quarter" idx="1"/>
          </p:nvPr>
        </p:nvSpPr>
        <p:spPr>
          <a:xfrm>
            <a:off x="1371600" y="3733800"/>
            <a:ext cx="6400800" cy="1752600"/>
          </a:xfrm>
        </p:spPr>
        <p:txBody>
          <a:bodyPr lIns="92075" tIns="46038" rIns="92075" bIns="46038"/>
          <a:lstStyle>
            <a:lvl1pPr marL="0" indent="0" algn="ctr">
              <a:buFont typeface="Wingdings" pitchFamily="2" charset="2"/>
              <a:buNone/>
              <a:defRPr/>
            </a:lvl1pPr>
          </a:lstStyle>
          <a:p>
            <a:r>
              <a:rPr lang="en-US"/>
              <a:t>Click to edit Master subtitle style</a:t>
            </a:r>
          </a:p>
        </p:txBody>
      </p:sp>
      <p:pic>
        <p:nvPicPr>
          <p:cNvPr id="9" name="Picture 8">
            <a:extLst>
              <a:ext uri="{FF2B5EF4-FFF2-40B4-BE49-F238E27FC236}">
                <a16:creationId xmlns:a16="http://schemas.microsoft.com/office/drawing/2014/main" id="{E33818C7-F237-449C-9880-B89E70EB4C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9056"/>
          <a:stretch/>
        </p:blipFill>
        <p:spPr>
          <a:xfrm>
            <a:off x="7639922" y="6147624"/>
            <a:ext cx="1504078" cy="465075"/>
          </a:xfrm>
          <a:prstGeom prst="rect">
            <a:avLst/>
          </a:prstGeom>
        </p:spPr>
      </p:pic>
      <p:cxnSp>
        <p:nvCxnSpPr>
          <p:cNvPr id="10" name="Straight Connector 9">
            <a:extLst>
              <a:ext uri="{FF2B5EF4-FFF2-40B4-BE49-F238E27FC236}">
                <a16:creationId xmlns:a16="http://schemas.microsoft.com/office/drawing/2014/main" id="{DF415072-0280-4AB4-BD46-82E05CE5D81B}"/>
              </a:ext>
            </a:extLst>
          </p:cNvPr>
          <p:cNvCxnSpPr>
            <a:cxnSpLocks/>
          </p:cNvCxnSpPr>
          <p:nvPr userDrawn="1"/>
        </p:nvCxnSpPr>
        <p:spPr>
          <a:xfrm flipH="1">
            <a:off x="222070" y="6552882"/>
            <a:ext cx="757159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672148A1-7323-4D55-B400-C16BDDDBC2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4596" y="1699104"/>
            <a:ext cx="8293240" cy="3197104"/>
          </a:xfrm>
          <a:prstGeom prst="rect">
            <a:avLst/>
          </a:prstGeom>
        </p:spPr>
      </p:pic>
      <p:cxnSp>
        <p:nvCxnSpPr>
          <p:cNvPr id="7" name="Straight Connector 6">
            <a:extLst>
              <a:ext uri="{FF2B5EF4-FFF2-40B4-BE49-F238E27FC236}">
                <a16:creationId xmlns:a16="http://schemas.microsoft.com/office/drawing/2014/main" id="{07BD3007-ABA6-451E-905B-D519338EFBBA}"/>
              </a:ext>
            </a:extLst>
          </p:cNvPr>
          <p:cNvCxnSpPr>
            <a:cxnSpLocks/>
          </p:cNvCxnSpPr>
          <p:nvPr userDrawn="1"/>
        </p:nvCxnSpPr>
        <p:spPr>
          <a:xfrm flipH="1">
            <a:off x="222070" y="6552882"/>
            <a:ext cx="117182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2385423"/>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ntact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296FDB-575D-CA4D-BE98-2B57982442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5941" y="6278639"/>
            <a:ext cx="1128059" cy="579833"/>
          </a:xfrm>
          <a:prstGeom prst="rect">
            <a:avLst/>
          </a:prstGeom>
        </p:spPr>
      </p:pic>
      <p:cxnSp>
        <p:nvCxnSpPr>
          <p:cNvPr id="8" name="Straight Connector 7">
            <a:extLst>
              <a:ext uri="{FF2B5EF4-FFF2-40B4-BE49-F238E27FC236}">
                <a16:creationId xmlns:a16="http://schemas.microsoft.com/office/drawing/2014/main" id="{C307FA2C-C81A-41E0-8021-7308122C18A9}"/>
              </a:ext>
            </a:extLst>
          </p:cNvPr>
          <p:cNvCxnSpPr>
            <a:cxnSpLocks/>
          </p:cNvCxnSpPr>
          <p:nvPr userDrawn="1"/>
        </p:nvCxnSpPr>
        <p:spPr>
          <a:xfrm flipH="1">
            <a:off x="166553" y="6552882"/>
            <a:ext cx="78493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Picture Placeholder 2">
            <a:extLst>
              <a:ext uri="{FF2B5EF4-FFF2-40B4-BE49-F238E27FC236}">
                <a16:creationId xmlns:a16="http://schemas.microsoft.com/office/drawing/2014/main" id="{D9A16EA4-D9B4-4B21-8093-2F8C04E8C1E8}"/>
              </a:ext>
            </a:extLst>
          </p:cNvPr>
          <p:cNvSpPr>
            <a:spLocks noGrp="1"/>
          </p:cNvSpPr>
          <p:nvPr>
            <p:ph type="pic" sz="quarter" idx="10"/>
          </p:nvPr>
        </p:nvSpPr>
        <p:spPr>
          <a:xfrm>
            <a:off x="675722" y="604461"/>
            <a:ext cx="1947230" cy="3889457"/>
          </a:xfrm>
          <a:prstGeom prst="rect">
            <a:avLst/>
          </a:prstGeom>
        </p:spPr>
        <p:txBody>
          <a:bodyPr/>
          <a:lstStyle/>
          <a:p>
            <a:endParaRPr lang="en-US"/>
          </a:p>
        </p:txBody>
      </p:sp>
      <p:sp>
        <p:nvSpPr>
          <p:cNvPr id="2" name="Title 1">
            <a:extLst>
              <a:ext uri="{FF2B5EF4-FFF2-40B4-BE49-F238E27FC236}">
                <a16:creationId xmlns:a16="http://schemas.microsoft.com/office/drawing/2014/main" id="{9460993E-A1EB-4808-B728-5F721B655F8F}"/>
              </a:ext>
            </a:extLst>
          </p:cNvPr>
          <p:cNvSpPr>
            <a:spLocks noGrp="1"/>
          </p:cNvSpPr>
          <p:nvPr>
            <p:ph type="title" hasCustomPrompt="1"/>
          </p:nvPr>
        </p:nvSpPr>
        <p:spPr>
          <a:xfrm>
            <a:off x="3142821" y="604460"/>
            <a:ext cx="5113499" cy="1022460"/>
          </a:xfrm>
          <a:prstGeom prst="rect">
            <a:avLst/>
          </a:prstGeom>
        </p:spPr>
        <p:txBody>
          <a:bodyPr/>
          <a:lstStyle>
            <a:lvl1pPr>
              <a:defRPr/>
            </a:lvl1pPr>
          </a:lstStyle>
          <a:p>
            <a:r>
              <a:rPr lang="en-US"/>
              <a:t>Author Name</a:t>
            </a:r>
          </a:p>
        </p:txBody>
      </p:sp>
      <p:sp>
        <p:nvSpPr>
          <p:cNvPr id="12" name="Text Placeholder 5">
            <a:extLst>
              <a:ext uri="{FF2B5EF4-FFF2-40B4-BE49-F238E27FC236}">
                <a16:creationId xmlns:a16="http://schemas.microsoft.com/office/drawing/2014/main" id="{3D682523-12DF-4E63-8209-1CAABFC23FF2}"/>
              </a:ext>
            </a:extLst>
          </p:cNvPr>
          <p:cNvSpPr>
            <a:spLocks noGrp="1"/>
          </p:cNvSpPr>
          <p:nvPr>
            <p:ph type="body" sz="quarter" idx="11" hasCustomPrompt="1"/>
          </p:nvPr>
        </p:nvSpPr>
        <p:spPr>
          <a:xfrm>
            <a:off x="3142821" y="1626921"/>
            <a:ext cx="5113498" cy="3051954"/>
          </a:xfrm>
          <a:prstGeom prst="rect">
            <a:avLst/>
          </a:prstGeom>
        </p:spPr>
        <p:txBody>
          <a:bodyPr/>
          <a:lstStyle>
            <a:lvl1pPr marL="0" indent="0">
              <a:buNone/>
              <a:defRPr sz="1800">
                <a:latin typeface="+mn-lt"/>
              </a:defRPr>
            </a:lvl1pPr>
            <a:lvl2pPr>
              <a:defRPr sz="1500"/>
            </a:lvl2pPr>
          </a:lstStyle>
          <a:p>
            <a:pPr lvl="0"/>
            <a:r>
              <a:rPr lang="en-US"/>
              <a:t>Author Information</a:t>
            </a:r>
          </a:p>
        </p:txBody>
      </p:sp>
    </p:spTree>
    <p:extLst>
      <p:ext uri="{BB962C8B-B14F-4D97-AF65-F5344CB8AC3E}">
        <p14:creationId xmlns:p14="http://schemas.microsoft.com/office/powerpoint/2010/main" val="127266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6D0A5A2-8DDD-BC44-BB75-96C1BAD5DB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5941" y="6278639"/>
            <a:ext cx="1128059" cy="579833"/>
          </a:xfrm>
          <a:prstGeom prst="rect">
            <a:avLst/>
          </a:prstGeom>
        </p:spPr>
      </p:pic>
      <p:cxnSp>
        <p:nvCxnSpPr>
          <p:cNvPr id="4" name="Straight Connector 3">
            <a:extLst>
              <a:ext uri="{FF2B5EF4-FFF2-40B4-BE49-F238E27FC236}">
                <a16:creationId xmlns:a16="http://schemas.microsoft.com/office/drawing/2014/main" id="{CD41DB38-E85B-4F49-BE8E-6070487DE3B5}"/>
              </a:ext>
            </a:extLst>
          </p:cNvPr>
          <p:cNvCxnSpPr>
            <a:cxnSpLocks/>
          </p:cNvCxnSpPr>
          <p:nvPr userDrawn="1"/>
        </p:nvCxnSpPr>
        <p:spPr>
          <a:xfrm flipH="1">
            <a:off x="166553" y="6552882"/>
            <a:ext cx="78493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6568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6224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atin typeface="Century Gothic" panose="020B0502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58DFFCB8-AEE6-426F-BE58-5EC524D34D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9056"/>
          <a:stretch/>
        </p:blipFill>
        <p:spPr>
          <a:xfrm>
            <a:off x="7639922" y="6147624"/>
            <a:ext cx="1504078" cy="465075"/>
          </a:xfrm>
          <a:prstGeom prst="rect">
            <a:avLst/>
          </a:prstGeom>
        </p:spPr>
      </p:pic>
      <p:cxnSp>
        <p:nvCxnSpPr>
          <p:cNvPr id="5" name="Straight Connector 4">
            <a:extLst>
              <a:ext uri="{FF2B5EF4-FFF2-40B4-BE49-F238E27FC236}">
                <a16:creationId xmlns:a16="http://schemas.microsoft.com/office/drawing/2014/main" id="{3A2374BC-EB33-4176-B1A2-5486DDA13135}"/>
              </a:ext>
            </a:extLst>
          </p:cNvPr>
          <p:cNvCxnSpPr>
            <a:cxnSpLocks/>
          </p:cNvCxnSpPr>
          <p:nvPr userDrawn="1"/>
        </p:nvCxnSpPr>
        <p:spPr>
          <a:xfrm flipH="1">
            <a:off x="222070" y="6552882"/>
            <a:ext cx="757159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2213303"/>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pic>
        <p:nvPicPr>
          <p:cNvPr id="4" name="Picture 3">
            <a:extLst>
              <a:ext uri="{FF2B5EF4-FFF2-40B4-BE49-F238E27FC236}">
                <a16:creationId xmlns:a16="http://schemas.microsoft.com/office/drawing/2014/main" id="{7F248100-0241-4395-B9B1-C48F75B05C9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9056"/>
          <a:stretch/>
        </p:blipFill>
        <p:spPr>
          <a:xfrm>
            <a:off x="7639922" y="6147624"/>
            <a:ext cx="1504078" cy="465075"/>
          </a:xfrm>
          <a:prstGeom prst="rect">
            <a:avLst/>
          </a:prstGeom>
        </p:spPr>
      </p:pic>
      <p:cxnSp>
        <p:nvCxnSpPr>
          <p:cNvPr id="5" name="Straight Connector 4">
            <a:extLst>
              <a:ext uri="{FF2B5EF4-FFF2-40B4-BE49-F238E27FC236}">
                <a16:creationId xmlns:a16="http://schemas.microsoft.com/office/drawing/2014/main" id="{02C5F9D1-27F2-422F-A407-FE9E0AD7F75C}"/>
              </a:ext>
            </a:extLst>
          </p:cNvPr>
          <p:cNvCxnSpPr>
            <a:cxnSpLocks/>
          </p:cNvCxnSpPr>
          <p:nvPr userDrawn="1"/>
        </p:nvCxnSpPr>
        <p:spPr>
          <a:xfrm flipH="1">
            <a:off x="222070" y="6552882"/>
            <a:ext cx="757159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3509142"/>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00238"/>
            <a:ext cx="3810000" cy="3862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0238"/>
            <a:ext cx="3810000" cy="3862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66756847-0AD0-497F-BA84-C143545A16B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9056"/>
          <a:stretch/>
        </p:blipFill>
        <p:spPr>
          <a:xfrm>
            <a:off x="7639922" y="6147624"/>
            <a:ext cx="1504078" cy="465075"/>
          </a:xfrm>
          <a:prstGeom prst="rect">
            <a:avLst/>
          </a:prstGeom>
        </p:spPr>
      </p:pic>
      <p:cxnSp>
        <p:nvCxnSpPr>
          <p:cNvPr id="6" name="Straight Connector 5">
            <a:extLst>
              <a:ext uri="{FF2B5EF4-FFF2-40B4-BE49-F238E27FC236}">
                <a16:creationId xmlns:a16="http://schemas.microsoft.com/office/drawing/2014/main" id="{46CD5B30-AB82-4A91-BEDB-BFD047602283}"/>
              </a:ext>
            </a:extLst>
          </p:cNvPr>
          <p:cNvCxnSpPr>
            <a:cxnSpLocks/>
          </p:cNvCxnSpPr>
          <p:nvPr userDrawn="1"/>
        </p:nvCxnSpPr>
        <p:spPr>
          <a:xfrm flipH="1">
            <a:off x="222070" y="6552882"/>
            <a:ext cx="757159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278967"/>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C1DA7630-5B88-411F-BD40-97707D2D4D8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9056"/>
          <a:stretch/>
        </p:blipFill>
        <p:spPr>
          <a:xfrm>
            <a:off x="7639922" y="6147624"/>
            <a:ext cx="1504078" cy="465075"/>
          </a:xfrm>
          <a:prstGeom prst="rect">
            <a:avLst/>
          </a:prstGeom>
        </p:spPr>
      </p:pic>
      <p:cxnSp>
        <p:nvCxnSpPr>
          <p:cNvPr id="8" name="Straight Connector 7">
            <a:extLst>
              <a:ext uri="{FF2B5EF4-FFF2-40B4-BE49-F238E27FC236}">
                <a16:creationId xmlns:a16="http://schemas.microsoft.com/office/drawing/2014/main" id="{CCF8CFA5-4FE2-4645-BC2A-3552EA67FCEB}"/>
              </a:ext>
            </a:extLst>
          </p:cNvPr>
          <p:cNvCxnSpPr>
            <a:cxnSpLocks/>
          </p:cNvCxnSpPr>
          <p:nvPr userDrawn="1"/>
        </p:nvCxnSpPr>
        <p:spPr>
          <a:xfrm flipH="1">
            <a:off x="222070" y="6552882"/>
            <a:ext cx="757159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0635380"/>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FB97962D-93E0-4EFA-8B9B-E24315B9AC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9056"/>
          <a:stretch/>
        </p:blipFill>
        <p:spPr>
          <a:xfrm>
            <a:off x="7639922" y="6147624"/>
            <a:ext cx="1504078" cy="465075"/>
          </a:xfrm>
          <a:prstGeom prst="rect">
            <a:avLst/>
          </a:prstGeom>
        </p:spPr>
      </p:pic>
      <p:cxnSp>
        <p:nvCxnSpPr>
          <p:cNvPr id="4" name="Straight Connector 3">
            <a:extLst>
              <a:ext uri="{FF2B5EF4-FFF2-40B4-BE49-F238E27FC236}">
                <a16:creationId xmlns:a16="http://schemas.microsoft.com/office/drawing/2014/main" id="{300D468B-7EAC-47D1-9B6F-1B6162F52A47}"/>
              </a:ext>
            </a:extLst>
          </p:cNvPr>
          <p:cNvCxnSpPr>
            <a:cxnSpLocks/>
          </p:cNvCxnSpPr>
          <p:nvPr userDrawn="1"/>
        </p:nvCxnSpPr>
        <p:spPr>
          <a:xfrm flipH="1">
            <a:off x="222070" y="6552882"/>
            <a:ext cx="757159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6305340"/>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8F5899-2383-4102-86AD-1AAAE156F1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9056"/>
          <a:stretch/>
        </p:blipFill>
        <p:spPr>
          <a:xfrm>
            <a:off x="7639922" y="6147624"/>
            <a:ext cx="1504078" cy="465075"/>
          </a:xfrm>
          <a:prstGeom prst="rect">
            <a:avLst/>
          </a:prstGeom>
        </p:spPr>
      </p:pic>
      <p:cxnSp>
        <p:nvCxnSpPr>
          <p:cNvPr id="3" name="Straight Connector 2">
            <a:extLst>
              <a:ext uri="{FF2B5EF4-FFF2-40B4-BE49-F238E27FC236}">
                <a16:creationId xmlns:a16="http://schemas.microsoft.com/office/drawing/2014/main" id="{1F885208-4360-43CD-BF29-177AB8CA246F}"/>
              </a:ext>
            </a:extLst>
          </p:cNvPr>
          <p:cNvCxnSpPr>
            <a:cxnSpLocks/>
          </p:cNvCxnSpPr>
          <p:nvPr userDrawn="1"/>
        </p:nvCxnSpPr>
        <p:spPr>
          <a:xfrm flipH="1">
            <a:off x="222070" y="6552882"/>
            <a:ext cx="757159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FD399B5-495E-4F24-9F04-5275E19114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4596" y="1699104"/>
            <a:ext cx="8293240" cy="3197104"/>
          </a:xfrm>
          <a:prstGeom prst="rect">
            <a:avLst/>
          </a:prstGeom>
        </p:spPr>
      </p:pic>
      <p:cxnSp>
        <p:nvCxnSpPr>
          <p:cNvPr id="9" name="Straight Connector 8">
            <a:extLst>
              <a:ext uri="{FF2B5EF4-FFF2-40B4-BE49-F238E27FC236}">
                <a16:creationId xmlns:a16="http://schemas.microsoft.com/office/drawing/2014/main" id="{5BE7D6A9-AA14-4C22-A576-5A4A8CCE0399}"/>
              </a:ext>
            </a:extLst>
          </p:cNvPr>
          <p:cNvCxnSpPr>
            <a:cxnSpLocks/>
          </p:cNvCxnSpPr>
          <p:nvPr userDrawn="1"/>
        </p:nvCxnSpPr>
        <p:spPr>
          <a:xfrm flipH="1">
            <a:off x="222070" y="6552882"/>
            <a:ext cx="117182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3717472"/>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5" name="Picture 4">
            <a:extLst>
              <a:ext uri="{FF2B5EF4-FFF2-40B4-BE49-F238E27FC236}">
                <a16:creationId xmlns:a16="http://schemas.microsoft.com/office/drawing/2014/main" id="{B15D0CBF-0E36-4DA4-A94E-882461574A0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9056"/>
          <a:stretch/>
        </p:blipFill>
        <p:spPr>
          <a:xfrm>
            <a:off x="7639922" y="6147624"/>
            <a:ext cx="1504078" cy="465075"/>
          </a:xfrm>
          <a:prstGeom prst="rect">
            <a:avLst/>
          </a:prstGeom>
        </p:spPr>
      </p:pic>
      <p:cxnSp>
        <p:nvCxnSpPr>
          <p:cNvPr id="6" name="Straight Connector 5">
            <a:extLst>
              <a:ext uri="{FF2B5EF4-FFF2-40B4-BE49-F238E27FC236}">
                <a16:creationId xmlns:a16="http://schemas.microsoft.com/office/drawing/2014/main" id="{96DDA160-0FAB-42B1-8C31-36D2FEE3BF6F}"/>
              </a:ext>
            </a:extLst>
          </p:cNvPr>
          <p:cNvCxnSpPr>
            <a:cxnSpLocks/>
          </p:cNvCxnSpPr>
          <p:nvPr userDrawn="1"/>
        </p:nvCxnSpPr>
        <p:spPr>
          <a:xfrm flipH="1">
            <a:off x="222070" y="6552882"/>
            <a:ext cx="757159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6072749"/>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EF26FD-77CE-406B-AE83-FCDE6248F49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54" y="11"/>
            <a:ext cx="9141278" cy="6857990"/>
          </a:xfrm>
          <a:prstGeom prst="rect">
            <a:avLst/>
          </a:prstGeom>
        </p:spPr>
      </p:pic>
      <p:pic>
        <p:nvPicPr>
          <p:cNvPr id="6" name="Picture 5">
            <a:extLst>
              <a:ext uri="{FF2B5EF4-FFF2-40B4-BE49-F238E27FC236}">
                <a16:creationId xmlns:a16="http://schemas.microsoft.com/office/drawing/2014/main" id="{6C5E8669-7AD3-5547-B099-45D22F4CAA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73411" y="4193081"/>
            <a:ext cx="4797164" cy="2465788"/>
          </a:xfrm>
          <a:prstGeom prst="rect">
            <a:avLst/>
          </a:prstGeom>
        </p:spPr>
      </p:pic>
    </p:spTree>
    <p:extLst>
      <p:ext uri="{BB962C8B-B14F-4D97-AF65-F5344CB8AC3E}">
        <p14:creationId xmlns:p14="http://schemas.microsoft.com/office/powerpoint/2010/main" val="33659949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5" name="Picture 4">
            <a:extLst>
              <a:ext uri="{FF2B5EF4-FFF2-40B4-BE49-F238E27FC236}">
                <a16:creationId xmlns:a16="http://schemas.microsoft.com/office/drawing/2014/main" id="{8FF759C8-CF30-4F31-BD25-53C654A8BE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9056"/>
          <a:stretch/>
        </p:blipFill>
        <p:spPr>
          <a:xfrm>
            <a:off x="7639922" y="6147624"/>
            <a:ext cx="1504078" cy="465075"/>
          </a:xfrm>
          <a:prstGeom prst="rect">
            <a:avLst/>
          </a:prstGeom>
        </p:spPr>
      </p:pic>
      <p:cxnSp>
        <p:nvCxnSpPr>
          <p:cNvPr id="6" name="Straight Connector 5">
            <a:extLst>
              <a:ext uri="{FF2B5EF4-FFF2-40B4-BE49-F238E27FC236}">
                <a16:creationId xmlns:a16="http://schemas.microsoft.com/office/drawing/2014/main" id="{32EFEED8-5551-4292-8904-56DC8D25212D}"/>
              </a:ext>
            </a:extLst>
          </p:cNvPr>
          <p:cNvCxnSpPr>
            <a:cxnSpLocks/>
          </p:cNvCxnSpPr>
          <p:nvPr userDrawn="1"/>
        </p:nvCxnSpPr>
        <p:spPr>
          <a:xfrm flipH="1">
            <a:off x="222070" y="6552882"/>
            <a:ext cx="757159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0025736"/>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9DD89DE3-2F40-480D-A815-C5E2489009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9056"/>
          <a:stretch/>
        </p:blipFill>
        <p:spPr>
          <a:xfrm>
            <a:off x="7639922" y="6147624"/>
            <a:ext cx="1504078" cy="465075"/>
          </a:xfrm>
          <a:prstGeom prst="rect">
            <a:avLst/>
          </a:prstGeom>
        </p:spPr>
      </p:pic>
      <p:cxnSp>
        <p:nvCxnSpPr>
          <p:cNvPr id="5" name="Straight Connector 4">
            <a:extLst>
              <a:ext uri="{FF2B5EF4-FFF2-40B4-BE49-F238E27FC236}">
                <a16:creationId xmlns:a16="http://schemas.microsoft.com/office/drawing/2014/main" id="{4AEAED19-AD6C-4935-B210-C5DC7CAAE0E1}"/>
              </a:ext>
            </a:extLst>
          </p:cNvPr>
          <p:cNvCxnSpPr>
            <a:cxnSpLocks/>
          </p:cNvCxnSpPr>
          <p:nvPr userDrawn="1"/>
        </p:nvCxnSpPr>
        <p:spPr>
          <a:xfrm flipH="1">
            <a:off x="222070" y="6552882"/>
            <a:ext cx="757159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3623315"/>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77838"/>
            <a:ext cx="1943100" cy="52847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77838"/>
            <a:ext cx="5676900" cy="52847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1D7B8C24-9F6A-49C9-8520-FE1A5598E3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9056"/>
          <a:stretch/>
        </p:blipFill>
        <p:spPr>
          <a:xfrm>
            <a:off x="7639922" y="6147624"/>
            <a:ext cx="1504078" cy="465075"/>
          </a:xfrm>
          <a:prstGeom prst="rect">
            <a:avLst/>
          </a:prstGeom>
        </p:spPr>
      </p:pic>
      <p:cxnSp>
        <p:nvCxnSpPr>
          <p:cNvPr id="5" name="Straight Connector 4">
            <a:extLst>
              <a:ext uri="{FF2B5EF4-FFF2-40B4-BE49-F238E27FC236}">
                <a16:creationId xmlns:a16="http://schemas.microsoft.com/office/drawing/2014/main" id="{DEFC81DD-F74D-4C9B-A50E-B9E815CCE5E1}"/>
              </a:ext>
            </a:extLst>
          </p:cNvPr>
          <p:cNvCxnSpPr>
            <a:cxnSpLocks/>
          </p:cNvCxnSpPr>
          <p:nvPr userDrawn="1"/>
        </p:nvCxnSpPr>
        <p:spPr>
          <a:xfrm flipH="1">
            <a:off x="222070" y="6552882"/>
            <a:ext cx="757159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3920269"/>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77838"/>
            <a:ext cx="7772400" cy="1169987"/>
          </a:xfrm>
        </p:spPr>
        <p:txBody>
          <a:bodyPr/>
          <a:lstStyle/>
          <a:p>
            <a:r>
              <a:rPr lang="en-US"/>
              <a:t>Click to edit Master title style</a:t>
            </a:r>
          </a:p>
        </p:txBody>
      </p:sp>
      <p:sp>
        <p:nvSpPr>
          <p:cNvPr id="3" name="Text Placeholder 2"/>
          <p:cNvSpPr>
            <a:spLocks noGrp="1"/>
          </p:cNvSpPr>
          <p:nvPr>
            <p:ph type="body" sz="half" idx="1"/>
          </p:nvPr>
        </p:nvSpPr>
        <p:spPr>
          <a:xfrm>
            <a:off x="685800" y="1900238"/>
            <a:ext cx="3810000" cy="3862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00238"/>
            <a:ext cx="3810000" cy="3862387"/>
          </a:xfrm>
        </p:spPr>
        <p:txBody>
          <a:bodyPr/>
          <a:lstStyle/>
          <a:p>
            <a:pPr lvl="0"/>
            <a:endParaRPr lang="en-US" noProof="0"/>
          </a:p>
        </p:txBody>
      </p:sp>
      <p:pic>
        <p:nvPicPr>
          <p:cNvPr id="5" name="Picture 4">
            <a:extLst>
              <a:ext uri="{FF2B5EF4-FFF2-40B4-BE49-F238E27FC236}">
                <a16:creationId xmlns:a16="http://schemas.microsoft.com/office/drawing/2014/main" id="{B5415CDD-D3E3-45C5-B1DF-8E93EC23D8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9056"/>
          <a:stretch/>
        </p:blipFill>
        <p:spPr>
          <a:xfrm>
            <a:off x="7639922" y="6147624"/>
            <a:ext cx="1504078" cy="465075"/>
          </a:xfrm>
          <a:prstGeom prst="rect">
            <a:avLst/>
          </a:prstGeom>
        </p:spPr>
      </p:pic>
      <p:cxnSp>
        <p:nvCxnSpPr>
          <p:cNvPr id="6" name="Straight Connector 5">
            <a:extLst>
              <a:ext uri="{FF2B5EF4-FFF2-40B4-BE49-F238E27FC236}">
                <a16:creationId xmlns:a16="http://schemas.microsoft.com/office/drawing/2014/main" id="{DA6CBFFC-D671-4FA1-9F64-095BDCE6A519}"/>
              </a:ext>
            </a:extLst>
          </p:cNvPr>
          <p:cNvCxnSpPr>
            <a:cxnSpLocks/>
          </p:cNvCxnSpPr>
          <p:nvPr userDrawn="1"/>
        </p:nvCxnSpPr>
        <p:spPr>
          <a:xfrm flipH="1">
            <a:off x="222070" y="6552882"/>
            <a:ext cx="757159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6026826"/>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pic>
        <p:nvPicPr>
          <p:cNvPr id="7" name="Picture 6">
            <a:extLst>
              <a:ext uri="{FF2B5EF4-FFF2-40B4-BE49-F238E27FC236}">
                <a16:creationId xmlns:a16="http://schemas.microsoft.com/office/drawing/2014/main" id="{5C1DFB62-8DF0-4A15-8F50-09D3DB75B8E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9056"/>
          <a:stretch/>
        </p:blipFill>
        <p:spPr>
          <a:xfrm>
            <a:off x="7639922" y="6147624"/>
            <a:ext cx="1504078" cy="465075"/>
          </a:xfrm>
          <a:prstGeom prst="rect">
            <a:avLst/>
          </a:prstGeom>
        </p:spPr>
      </p:pic>
      <p:cxnSp>
        <p:nvCxnSpPr>
          <p:cNvPr id="8" name="Straight Connector 7">
            <a:extLst>
              <a:ext uri="{FF2B5EF4-FFF2-40B4-BE49-F238E27FC236}">
                <a16:creationId xmlns:a16="http://schemas.microsoft.com/office/drawing/2014/main" id="{F758DE50-E89A-4483-85A4-614F1C5A2206}"/>
              </a:ext>
            </a:extLst>
          </p:cNvPr>
          <p:cNvCxnSpPr>
            <a:cxnSpLocks/>
          </p:cNvCxnSpPr>
          <p:nvPr userDrawn="1"/>
        </p:nvCxnSpPr>
        <p:spPr>
          <a:xfrm flipH="1">
            <a:off x="222070" y="6552882"/>
            <a:ext cx="757159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8252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9D53FE-E2A0-4B98-BDB4-A92C4D64FC91}"/>
              </a:ext>
            </a:extLst>
          </p:cNvPr>
          <p:cNvSpPr>
            <a:spLocks noChangeArrowheads="1"/>
          </p:cNvSpPr>
          <p:nvPr/>
        </p:nvSpPr>
        <p:spPr bwMode="auto">
          <a:xfrm>
            <a:off x="533400" y="6096000"/>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baseline="10000">
                <a:solidFill>
                  <a:schemeClr val="tx1"/>
                </a:solidFill>
                <a:latin typeface="Times New Roman" pitchFamily="18" charset="0"/>
              </a:defRPr>
            </a:lvl1pPr>
            <a:lvl2pPr marL="742950" indent="-285750" eaLnBrk="0" hangingPunct="0">
              <a:defRPr sz="2400" baseline="10000">
                <a:solidFill>
                  <a:schemeClr val="tx1"/>
                </a:solidFill>
                <a:latin typeface="Times New Roman" pitchFamily="18" charset="0"/>
              </a:defRPr>
            </a:lvl2pPr>
            <a:lvl3pPr marL="1143000" indent="-228600" eaLnBrk="0" hangingPunct="0">
              <a:defRPr sz="2400" baseline="10000">
                <a:solidFill>
                  <a:schemeClr val="tx1"/>
                </a:solidFill>
                <a:latin typeface="Times New Roman" pitchFamily="18" charset="0"/>
              </a:defRPr>
            </a:lvl3pPr>
            <a:lvl4pPr marL="1600200" indent="-228600" eaLnBrk="0" hangingPunct="0">
              <a:defRPr sz="2400" baseline="10000">
                <a:solidFill>
                  <a:schemeClr val="tx1"/>
                </a:solidFill>
                <a:latin typeface="Times New Roman" pitchFamily="18" charset="0"/>
              </a:defRPr>
            </a:lvl4pPr>
            <a:lvl5pPr marL="2057400" indent="-228600" eaLnBrk="0" hangingPunct="0">
              <a:defRPr sz="2400" baseline="10000">
                <a:solidFill>
                  <a:schemeClr val="tx1"/>
                </a:solidFill>
                <a:latin typeface="Times New Roman" pitchFamily="18" charset="0"/>
              </a:defRPr>
            </a:lvl5pPr>
            <a:lvl6pPr marL="2514600" indent="-228600" eaLnBrk="0" fontAlgn="base" hangingPunct="0">
              <a:spcBef>
                <a:spcPct val="0"/>
              </a:spcBef>
              <a:spcAft>
                <a:spcPct val="0"/>
              </a:spcAft>
              <a:defRPr sz="2400" baseline="10000">
                <a:solidFill>
                  <a:schemeClr val="tx1"/>
                </a:solidFill>
                <a:latin typeface="Times New Roman" pitchFamily="18" charset="0"/>
              </a:defRPr>
            </a:lvl6pPr>
            <a:lvl7pPr marL="2971800" indent="-228600" eaLnBrk="0" fontAlgn="base" hangingPunct="0">
              <a:spcBef>
                <a:spcPct val="0"/>
              </a:spcBef>
              <a:spcAft>
                <a:spcPct val="0"/>
              </a:spcAft>
              <a:defRPr sz="2400" baseline="10000">
                <a:solidFill>
                  <a:schemeClr val="tx1"/>
                </a:solidFill>
                <a:latin typeface="Times New Roman" pitchFamily="18" charset="0"/>
              </a:defRPr>
            </a:lvl7pPr>
            <a:lvl8pPr marL="3429000" indent="-228600" eaLnBrk="0" fontAlgn="base" hangingPunct="0">
              <a:spcBef>
                <a:spcPct val="0"/>
              </a:spcBef>
              <a:spcAft>
                <a:spcPct val="0"/>
              </a:spcAft>
              <a:defRPr sz="2400" baseline="10000">
                <a:solidFill>
                  <a:schemeClr val="tx1"/>
                </a:solidFill>
                <a:latin typeface="Times New Roman" pitchFamily="18" charset="0"/>
              </a:defRPr>
            </a:lvl8pPr>
            <a:lvl9pPr marL="3886200" indent="-228600" eaLnBrk="0" fontAlgn="base" hangingPunct="0">
              <a:spcBef>
                <a:spcPct val="0"/>
              </a:spcBef>
              <a:spcAft>
                <a:spcPct val="0"/>
              </a:spcAft>
              <a:defRPr sz="2400" baseline="10000">
                <a:solidFill>
                  <a:schemeClr val="tx1"/>
                </a:solidFill>
                <a:latin typeface="Times New Roman" pitchFamily="18" charset="0"/>
              </a:defRPr>
            </a:lvl9pPr>
          </a:lstStyle>
          <a:p>
            <a:pPr eaLnBrk="1" hangingPunct="1">
              <a:spcBef>
                <a:spcPct val="20000"/>
              </a:spcBef>
              <a:buClr>
                <a:srgbClr val="003366"/>
              </a:buClr>
              <a:buFontTx/>
              <a:buChar char="•"/>
              <a:defRPr/>
            </a:pPr>
            <a:endParaRPr lang="en-US" altLang="en-US" sz="4000" baseline="0">
              <a:solidFill>
                <a:srgbClr val="004182"/>
              </a:solidFill>
            </a:endParaRPr>
          </a:p>
        </p:txBody>
      </p:sp>
      <p:sp>
        <p:nvSpPr>
          <p:cNvPr id="9" name="Title 1"/>
          <p:cNvSpPr>
            <a:spLocks noGrp="1"/>
          </p:cNvSpPr>
          <p:nvPr>
            <p:ph type="title"/>
          </p:nvPr>
        </p:nvSpPr>
        <p:spPr>
          <a:xfrm>
            <a:off x="533400" y="477838"/>
            <a:ext cx="8077200" cy="893762"/>
          </a:xfrm>
        </p:spPr>
        <p:txBody>
          <a:bodyPr/>
          <a:lstStyle>
            <a:lvl1pPr>
              <a:defRPr sz="4400">
                <a:latin typeface="Trebuchet MS" pitchFamily="34" charset="0"/>
              </a:defRPr>
            </a:lvl1pPr>
          </a:lstStyle>
          <a:p>
            <a:r>
              <a:rPr lang="en-US"/>
              <a:t>Click to edit Master title style</a:t>
            </a:r>
          </a:p>
        </p:txBody>
      </p:sp>
      <p:pic>
        <p:nvPicPr>
          <p:cNvPr id="7" name="Picture 6">
            <a:extLst>
              <a:ext uri="{FF2B5EF4-FFF2-40B4-BE49-F238E27FC236}">
                <a16:creationId xmlns:a16="http://schemas.microsoft.com/office/drawing/2014/main" id="{098624A2-81B5-482E-9BBD-0E089BB2B94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9056"/>
          <a:stretch/>
        </p:blipFill>
        <p:spPr>
          <a:xfrm>
            <a:off x="7639922" y="6147624"/>
            <a:ext cx="1504078" cy="465075"/>
          </a:xfrm>
          <a:prstGeom prst="rect">
            <a:avLst/>
          </a:prstGeom>
        </p:spPr>
      </p:pic>
      <p:cxnSp>
        <p:nvCxnSpPr>
          <p:cNvPr id="8" name="Straight Connector 7">
            <a:extLst>
              <a:ext uri="{FF2B5EF4-FFF2-40B4-BE49-F238E27FC236}">
                <a16:creationId xmlns:a16="http://schemas.microsoft.com/office/drawing/2014/main" id="{6D9583F7-3D31-4322-8A19-44B929926FB1}"/>
              </a:ext>
            </a:extLst>
          </p:cNvPr>
          <p:cNvCxnSpPr>
            <a:cxnSpLocks/>
          </p:cNvCxnSpPr>
          <p:nvPr userDrawn="1"/>
        </p:nvCxnSpPr>
        <p:spPr>
          <a:xfrm flipH="1">
            <a:off x="222070" y="6552882"/>
            <a:ext cx="757159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6980413"/>
      </p:ext>
    </p:extLst>
  </p:cSld>
  <p:clrMapOvr>
    <a:masterClrMapping/>
  </p:clrMapOvr>
  <p:transition spd="med">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Slid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0905E6-702D-4649-B3D4-1054B97EC6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50947" y="1699104"/>
            <a:ext cx="6219930" cy="3197104"/>
          </a:xfrm>
          <a:prstGeom prst="rect">
            <a:avLst/>
          </a:prstGeom>
        </p:spPr>
      </p:pic>
      <p:cxnSp>
        <p:nvCxnSpPr>
          <p:cNvPr id="4" name="Straight Connector 3">
            <a:extLst>
              <a:ext uri="{FF2B5EF4-FFF2-40B4-BE49-F238E27FC236}">
                <a16:creationId xmlns:a16="http://schemas.microsoft.com/office/drawing/2014/main" id="{6B6C7A89-8776-4CC8-97A7-C38D8D2CBBF7}"/>
              </a:ext>
            </a:extLst>
          </p:cNvPr>
          <p:cNvCxnSpPr>
            <a:cxnSpLocks/>
          </p:cNvCxnSpPr>
          <p:nvPr userDrawn="1"/>
        </p:nvCxnSpPr>
        <p:spPr>
          <a:xfrm flipH="1">
            <a:off x="166553" y="6552882"/>
            <a:ext cx="87887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046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766AFC-4994-8140-AFA7-B7427C8A02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5941" y="6278639"/>
            <a:ext cx="1128059" cy="579833"/>
          </a:xfrm>
          <a:prstGeom prst="rect">
            <a:avLst/>
          </a:prstGeom>
        </p:spPr>
      </p:pic>
      <p:cxnSp>
        <p:nvCxnSpPr>
          <p:cNvPr id="10" name="Straight Connector 9">
            <a:extLst>
              <a:ext uri="{FF2B5EF4-FFF2-40B4-BE49-F238E27FC236}">
                <a16:creationId xmlns:a16="http://schemas.microsoft.com/office/drawing/2014/main" id="{EEEB7EAE-F58D-40C2-AE22-FE1C69380EB0}"/>
              </a:ext>
            </a:extLst>
          </p:cNvPr>
          <p:cNvCxnSpPr>
            <a:cxnSpLocks/>
          </p:cNvCxnSpPr>
          <p:nvPr userDrawn="1"/>
        </p:nvCxnSpPr>
        <p:spPr>
          <a:xfrm flipH="1">
            <a:off x="166553" y="6552882"/>
            <a:ext cx="78493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C3F9E0C1-8114-4FB4-BA71-1BF605993BD7}"/>
              </a:ext>
            </a:extLst>
          </p:cNvPr>
          <p:cNvSpPr>
            <a:spLocks noGrp="1"/>
          </p:cNvSpPr>
          <p:nvPr>
            <p:ph type="title"/>
          </p:nvPr>
        </p:nvSpPr>
        <p:spPr>
          <a:xfrm>
            <a:off x="1213881" y="1018269"/>
            <a:ext cx="6716238" cy="1325563"/>
          </a:xfrm>
          <a:prstGeom prst="rect">
            <a:avLst/>
          </a:prstGeom>
        </p:spPr>
        <p:txBody>
          <a:bodyPr/>
          <a:lstStyle>
            <a:lvl1pPr algn="ctr">
              <a:defRPr sz="4500" b="1">
                <a:latin typeface="+mj-lt"/>
              </a:defRPr>
            </a:lvl1pPr>
          </a:lstStyle>
          <a:p>
            <a:r>
              <a:rPr lang="en-US"/>
              <a:t>Click to edit Master title style</a:t>
            </a:r>
          </a:p>
        </p:txBody>
      </p:sp>
      <p:sp>
        <p:nvSpPr>
          <p:cNvPr id="11" name="Text Placeholder 10">
            <a:extLst>
              <a:ext uri="{FF2B5EF4-FFF2-40B4-BE49-F238E27FC236}">
                <a16:creationId xmlns:a16="http://schemas.microsoft.com/office/drawing/2014/main" id="{516DE280-9496-46E7-A191-0FAD0E7043F3}"/>
              </a:ext>
            </a:extLst>
          </p:cNvPr>
          <p:cNvSpPr>
            <a:spLocks noGrp="1"/>
          </p:cNvSpPr>
          <p:nvPr>
            <p:ph type="body" sz="quarter" idx="10" hasCustomPrompt="1"/>
          </p:nvPr>
        </p:nvSpPr>
        <p:spPr>
          <a:xfrm>
            <a:off x="1950522" y="3122828"/>
            <a:ext cx="5049982" cy="1325529"/>
          </a:xfrm>
          <a:prstGeom prst="rect">
            <a:avLst/>
          </a:prstGeom>
        </p:spPr>
        <p:txBody>
          <a:bodyPr/>
          <a:lstStyle>
            <a:lvl1pPr marL="0" indent="0" algn="ctr">
              <a:buNone/>
              <a:defRPr sz="1800">
                <a:latin typeface="+mj-lt"/>
              </a:defRPr>
            </a:lvl1pPr>
          </a:lstStyle>
          <a:p>
            <a:pPr lvl="0"/>
            <a:r>
              <a:rPr lang="en-US"/>
              <a:t>Subtitle</a:t>
            </a:r>
          </a:p>
        </p:txBody>
      </p:sp>
      <p:sp>
        <p:nvSpPr>
          <p:cNvPr id="12" name="Text Placeholder 10">
            <a:extLst>
              <a:ext uri="{FF2B5EF4-FFF2-40B4-BE49-F238E27FC236}">
                <a16:creationId xmlns:a16="http://schemas.microsoft.com/office/drawing/2014/main" id="{8E9861D7-8B18-4F92-8314-45F68E7114E1}"/>
              </a:ext>
            </a:extLst>
          </p:cNvPr>
          <p:cNvSpPr>
            <a:spLocks noGrp="1"/>
          </p:cNvSpPr>
          <p:nvPr>
            <p:ph type="body" sz="quarter" idx="11" hasCustomPrompt="1"/>
          </p:nvPr>
        </p:nvSpPr>
        <p:spPr>
          <a:xfrm>
            <a:off x="1950522" y="4175090"/>
            <a:ext cx="5049982" cy="1325529"/>
          </a:xfrm>
          <a:prstGeom prst="rect">
            <a:avLst/>
          </a:prstGeom>
        </p:spPr>
        <p:txBody>
          <a:bodyPr/>
          <a:lstStyle>
            <a:lvl1pPr marL="0" indent="0" algn="ctr">
              <a:buNone/>
              <a:defRPr sz="1200">
                <a:latin typeface="+mn-lt"/>
              </a:defRPr>
            </a:lvl1pPr>
          </a:lstStyle>
          <a:p>
            <a:pPr lvl="0"/>
            <a:r>
              <a:rPr lang="en-US"/>
              <a:t>Subtitle</a:t>
            </a:r>
          </a:p>
        </p:txBody>
      </p:sp>
    </p:spTree>
    <p:extLst>
      <p:ext uri="{BB962C8B-B14F-4D97-AF65-F5344CB8AC3E}">
        <p14:creationId xmlns:p14="http://schemas.microsoft.com/office/powerpoint/2010/main" val="3562892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1C6C-42D8-405B-99D1-2B1A376D790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54921164"/>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Just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BE845C-00C1-204B-BCD7-6D35777247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5941" y="6278639"/>
            <a:ext cx="1128059" cy="579833"/>
          </a:xfrm>
          <a:prstGeom prst="rect">
            <a:avLst/>
          </a:prstGeom>
        </p:spPr>
      </p:pic>
      <p:cxnSp>
        <p:nvCxnSpPr>
          <p:cNvPr id="9" name="Straight Connector 8">
            <a:extLst>
              <a:ext uri="{FF2B5EF4-FFF2-40B4-BE49-F238E27FC236}">
                <a16:creationId xmlns:a16="http://schemas.microsoft.com/office/drawing/2014/main" id="{36D84488-FB22-4943-B886-C1EB8746E1A9}"/>
              </a:ext>
            </a:extLst>
          </p:cNvPr>
          <p:cNvCxnSpPr>
            <a:cxnSpLocks/>
          </p:cNvCxnSpPr>
          <p:nvPr userDrawn="1"/>
        </p:nvCxnSpPr>
        <p:spPr>
          <a:xfrm flipH="1">
            <a:off x="166553" y="6552882"/>
            <a:ext cx="78493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D79B6BC-EBA2-4100-B6F2-7BB8C51EC288}"/>
              </a:ext>
            </a:extLst>
          </p:cNvPr>
          <p:cNvSpPr>
            <a:spLocks noGrp="1"/>
          </p:cNvSpPr>
          <p:nvPr>
            <p:ph type="title"/>
          </p:nvPr>
        </p:nvSpPr>
        <p:spPr>
          <a:xfrm>
            <a:off x="628650" y="365126"/>
            <a:ext cx="7886700" cy="1325563"/>
          </a:xfrm>
          <a:prstGeom prst="rect">
            <a:avLst/>
          </a:prstGeom>
        </p:spPr>
        <p:txBody>
          <a:bodyPr/>
          <a:lstStyle>
            <a:lvl1pPr>
              <a:defRPr b="1">
                <a:latin typeface="+mj-lt"/>
                <a:cs typeface="Arial" panose="020B0604020202020204"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21C9CF7B-8325-4DEA-8251-83DDCC49FF53}"/>
              </a:ext>
            </a:extLst>
          </p:cNvPr>
          <p:cNvSpPr>
            <a:spLocks noGrp="1"/>
          </p:cNvSpPr>
          <p:nvPr>
            <p:ph type="body" sz="quarter" idx="10"/>
          </p:nvPr>
        </p:nvSpPr>
        <p:spPr>
          <a:xfrm>
            <a:off x="628650" y="1935163"/>
            <a:ext cx="7886700" cy="42846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5920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ext and pictur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613CFFE-7433-3C44-9A32-38E6E14730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5941" y="6278639"/>
            <a:ext cx="1128059" cy="579833"/>
          </a:xfrm>
          <a:prstGeom prst="rect">
            <a:avLst/>
          </a:prstGeom>
        </p:spPr>
      </p:pic>
      <p:cxnSp>
        <p:nvCxnSpPr>
          <p:cNvPr id="11" name="Straight Connector 10">
            <a:extLst>
              <a:ext uri="{FF2B5EF4-FFF2-40B4-BE49-F238E27FC236}">
                <a16:creationId xmlns:a16="http://schemas.microsoft.com/office/drawing/2014/main" id="{457CB405-3A45-4A7C-8279-2BDDCF76B308}"/>
              </a:ext>
            </a:extLst>
          </p:cNvPr>
          <p:cNvCxnSpPr>
            <a:cxnSpLocks/>
          </p:cNvCxnSpPr>
          <p:nvPr userDrawn="1"/>
        </p:nvCxnSpPr>
        <p:spPr>
          <a:xfrm flipH="1">
            <a:off x="166553" y="6552882"/>
            <a:ext cx="78493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6CC780D5-D988-46CB-94B5-4F2FF2DE48FC}"/>
              </a:ext>
            </a:extLst>
          </p:cNvPr>
          <p:cNvSpPr>
            <a:spLocks noGrp="1"/>
          </p:cNvSpPr>
          <p:nvPr>
            <p:ph type="title"/>
          </p:nvPr>
        </p:nvSpPr>
        <p:spPr>
          <a:xfrm>
            <a:off x="628650" y="365126"/>
            <a:ext cx="7886700" cy="1325563"/>
          </a:xfrm>
          <a:prstGeom prst="rect">
            <a:avLst/>
          </a:prstGeom>
        </p:spPr>
        <p:txBody>
          <a:bodyPr/>
          <a:lstStyle>
            <a:lvl1pPr>
              <a:defRPr sz="4500">
                <a:latin typeface="+mj-lt"/>
                <a:cs typeface="Arial" panose="020B0604020202020204" pitchFamily="34" charset="0"/>
              </a:defRPr>
            </a:lvl1pPr>
          </a:lstStyle>
          <a:p>
            <a:r>
              <a:rPr lang="en-US"/>
              <a:t>Click to edit Master title style</a:t>
            </a:r>
          </a:p>
        </p:txBody>
      </p:sp>
      <p:sp>
        <p:nvSpPr>
          <p:cNvPr id="18" name="Picture Placeholder 17">
            <a:extLst>
              <a:ext uri="{FF2B5EF4-FFF2-40B4-BE49-F238E27FC236}">
                <a16:creationId xmlns:a16="http://schemas.microsoft.com/office/drawing/2014/main" id="{784C276B-5B09-40B8-91EE-1BA04286955F}"/>
              </a:ext>
            </a:extLst>
          </p:cNvPr>
          <p:cNvSpPr>
            <a:spLocks noGrp="1"/>
          </p:cNvSpPr>
          <p:nvPr>
            <p:ph type="pic" sz="quarter" idx="11"/>
          </p:nvPr>
        </p:nvSpPr>
        <p:spPr>
          <a:xfrm>
            <a:off x="4193163" y="1484416"/>
            <a:ext cx="4488656" cy="3967321"/>
          </a:xfrm>
          <a:prstGeom prst="rect">
            <a:avLst/>
          </a:prstGeom>
        </p:spPr>
        <p:txBody>
          <a:bodyPr/>
          <a:lstStyle/>
          <a:p>
            <a:endParaRPr lang="en-US"/>
          </a:p>
        </p:txBody>
      </p:sp>
      <p:sp>
        <p:nvSpPr>
          <p:cNvPr id="3" name="Text Placeholder 2">
            <a:extLst>
              <a:ext uri="{FF2B5EF4-FFF2-40B4-BE49-F238E27FC236}">
                <a16:creationId xmlns:a16="http://schemas.microsoft.com/office/drawing/2014/main" id="{7E92B11C-9D24-42F6-B3AD-2B67F7825E62}"/>
              </a:ext>
            </a:extLst>
          </p:cNvPr>
          <p:cNvSpPr>
            <a:spLocks noGrp="1"/>
          </p:cNvSpPr>
          <p:nvPr>
            <p:ph type="body" sz="quarter" idx="13" hasCustomPrompt="1"/>
          </p:nvPr>
        </p:nvSpPr>
        <p:spPr>
          <a:xfrm>
            <a:off x="628651" y="2062640"/>
            <a:ext cx="3413522" cy="3400974"/>
          </a:xfrm>
          <a:prstGeom prst="rect">
            <a:avLst/>
          </a:prstGeom>
        </p:spPr>
        <p:txBody>
          <a:bodyPr/>
          <a:lstStyle>
            <a:lvl1pPr>
              <a:defRPr/>
            </a:lvl1pPr>
          </a:lstStyle>
          <a:p>
            <a:pPr lvl="0"/>
            <a:r>
              <a:rPr lang="en-US"/>
              <a:t>Bullet Points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3EF1F783-1405-49E1-AA46-B79E43113E2A}"/>
              </a:ext>
            </a:extLst>
          </p:cNvPr>
          <p:cNvSpPr>
            <a:spLocks noGrp="1"/>
          </p:cNvSpPr>
          <p:nvPr>
            <p:ph type="body" sz="quarter" idx="14" hasCustomPrompt="1"/>
          </p:nvPr>
        </p:nvSpPr>
        <p:spPr>
          <a:xfrm>
            <a:off x="4193163" y="5581651"/>
            <a:ext cx="4488875" cy="638175"/>
          </a:xfrm>
          <a:prstGeom prst="rect">
            <a:avLst/>
          </a:prstGeom>
        </p:spPr>
        <p:txBody>
          <a:bodyPr/>
          <a:lstStyle>
            <a:lvl1pPr marL="0" indent="0" algn="ctr">
              <a:buNone/>
              <a:defRPr lang="en-US" sz="1500" dirty="0" smtClean="0">
                <a:latin typeface="Calibri Light" panose="020F0302020204030204" pitchFamily="34" charset="0"/>
                <a:cs typeface="Calibri Light" panose="020F0302020204030204" pitchFamily="34" charset="0"/>
              </a:defRPr>
            </a:lvl1pPr>
          </a:lstStyle>
          <a:p>
            <a:pPr lvl="0"/>
            <a:r>
              <a:rPr lang="en-US"/>
              <a:t>Photo Caption</a:t>
            </a:r>
          </a:p>
        </p:txBody>
      </p:sp>
    </p:spTree>
    <p:extLst>
      <p:ext uri="{BB962C8B-B14F-4D97-AF65-F5344CB8AC3E}">
        <p14:creationId xmlns:p14="http://schemas.microsoft.com/office/powerpoint/2010/main" val="1036560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7AF1482-2DCB-1F48-8A8C-E622C846D9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5941" y="6278639"/>
            <a:ext cx="1128059" cy="579833"/>
          </a:xfrm>
          <a:prstGeom prst="rect">
            <a:avLst/>
          </a:prstGeom>
        </p:spPr>
      </p:pic>
      <p:sp>
        <p:nvSpPr>
          <p:cNvPr id="2" name="Title 1">
            <a:extLst>
              <a:ext uri="{FF2B5EF4-FFF2-40B4-BE49-F238E27FC236}">
                <a16:creationId xmlns:a16="http://schemas.microsoft.com/office/drawing/2014/main" id="{2652BEB9-60B7-4D30-A960-D238CA44A943}"/>
              </a:ext>
            </a:extLst>
          </p:cNvPr>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Picture Placeholder 17">
            <a:extLst>
              <a:ext uri="{FF2B5EF4-FFF2-40B4-BE49-F238E27FC236}">
                <a16:creationId xmlns:a16="http://schemas.microsoft.com/office/drawing/2014/main" id="{7F5EFDB8-FC02-4799-9090-B93B16978DC8}"/>
              </a:ext>
            </a:extLst>
          </p:cNvPr>
          <p:cNvSpPr>
            <a:spLocks noGrp="1"/>
          </p:cNvSpPr>
          <p:nvPr>
            <p:ph type="pic" sz="quarter" idx="11"/>
          </p:nvPr>
        </p:nvSpPr>
        <p:spPr>
          <a:xfrm>
            <a:off x="628651" y="1621406"/>
            <a:ext cx="3730979" cy="3967321"/>
          </a:xfrm>
          <a:prstGeom prst="rect">
            <a:avLst/>
          </a:prstGeom>
        </p:spPr>
        <p:txBody>
          <a:bodyPr/>
          <a:lstStyle/>
          <a:p>
            <a:endParaRPr lang="en-US"/>
          </a:p>
        </p:txBody>
      </p:sp>
      <p:sp>
        <p:nvSpPr>
          <p:cNvPr id="4" name="Content Placeholder 15">
            <a:extLst>
              <a:ext uri="{FF2B5EF4-FFF2-40B4-BE49-F238E27FC236}">
                <a16:creationId xmlns:a16="http://schemas.microsoft.com/office/drawing/2014/main" id="{456F70E8-C033-4888-AF47-D7B4F1690EB5}"/>
              </a:ext>
            </a:extLst>
          </p:cNvPr>
          <p:cNvSpPr>
            <a:spLocks noGrp="1"/>
          </p:cNvSpPr>
          <p:nvPr>
            <p:ph sz="quarter" idx="12" hasCustomPrompt="1"/>
          </p:nvPr>
        </p:nvSpPr>
        <p:spPr>
          <a:xfrm>
            <a:off x="4916278" y="5627668"/>
            <a:ext cx="3413522" cy="865207"/>
          </a:xfrm>
          <a:prstGeom prst="rect">
            <a:avLst/>
          </a:prstGeom>
        </p:spPr>
        <p:txBody>
          <a:bodyPr/>
          <a:lstStyle>
            <a:lvl1pPr marL="0" indent="0" algn="ctr">
              <a:spcBef>
                <a:spcPts val="0"/>
              </a:spcBef>
              <a:buNone/>
              <a:defRPr sz="1500">
                <a:latin typeface="Calibri Light" panose="020F0302020204030204" pitchFamily="34" charset="0"/>
                <a:cs typeface="Calibri Light" panose="020F0302020204030204" pitchFamily="34" charset="0"/>
              </a:defRPr>
            </a:lvl1pPr>
            <a:lvl2pPr>
              <a:defRPr sz="1500"/>
            </a:lvl2pPr>
            <a:lvl3pPr>
              <a:defRPr sz="1350"/>
            </a:lvl3pPr>
            <a:lvl4pPr>
              <a:defRPr sz="1200"/>
            </a:lvl4pPr>
          </a:lstStyle>
          <a:p>
            <a:pPr lvl="0"/>
            <a:r>
              <a:rPr lang="en-US"/>
              <a:t>Photo caption</a:t>
            </a:r>
          </a:p>
        </p:txBody>
      </p:sp>
      <p:sp>
        <p:nvSpPr>
          <p:cNvPr id="5" name="Picture Placeholder 17">
            <a:extLst>
              <a:ext uri="{FF2B5EF4-FFF2-40B4-BE49-F238E27FC236}">
                <a16:creationId xmlns:a16="http://schemas.microsoft.com/office/drawing/2014/main" id="{4640CD93-A46A-423D-B81F-A0B707A2E0C2}"/>
              </a:ext>
            </a:extLst>
          </p:cNvPr>
          <p:cNvSpPr>
            <a:spLocks noGrp="1"/>
          </p:cNvSpPr>
          <p:nvPr>
            <p:ph type="pic" sz="quarter" idx="13"/>
          </p:nvPr>
        </p:nvSpPr>
        <p:spPr>
          <a:xfrm>
            <a:off x="4730728" y="1636817"/>
            <a:ext cx="3784622" cy="3967321"/>
          </a:xfrm>
          <a:prstGeom prst="rect">
            <a:avLst/>
          </a:prstGeom>
        </p:spPr>
        <p:txBody>
          <a:bodyPr/>
          <a:lstStyle/>
          <a:p>
            <a:endParaRPr lang="en-US"/>
          </a:p>
        </p:txBody>
      </p:sp>
      <p:sp>
        <p:nvSpPr>
          <p:cNvPr id="6" name="Content Placeholder 15">
            <a:extLst>
              <a:ext uri="{FF2B5EF4-FFF2-40B4-BE49-F238E27FC236}">
                <a16:creationId xmlns:a16="http://schemas.microsoft.com/office/drawing/2014/main" id="{1210AD22-4462-4E30-8CCF-A12E482A5060}"/>
              </a:ext>
            </a:extLst>
          </p:cNvPr>
          <p:cNvSpPr>
            <a:spLocks noGrp="1"/>
          </p:cNvSpPr>
          <p:nvPr>
            <p:ph sz="quarter" idx="14" hasCustomPrompt="1"/>
          </p:nvPr>
        </p:nvSpPr>
        <p:spPr>
          <a:xfrm>
            <a:off x="787379" y="5627669"/>
            <a:ext cx="3413522" cy="865207"/>
          </a:xfrm>
          <a:prstGeom prst="rect">
            <a:avLst/>
          </a:prstGeom>
        </p:spPr>
        <p:txBody>
          <a:bodyPr/>
          <a:lstStyle>
            <a:lvl1pPr marL="0" indent="0" algn="ctr">
              <a:spcBef>
                <a:spcPts val="0"/>
              </a:spcBef>
              <a:buNone/>
              <a:defRPr sz="1500">
                <a:latin typeface="Calibri Light" panose="020F0302020204030204" pitchFamily="34" charset="0"/>
                <a:cs typeface="Calibri Light" panose="020F0302020204030204" pitchFamily="34" charset="0"/>
              </a:defRPr>
            </a:lvl1pPr>
            <a:lvl2pPr>
              <a:defRPr sz="1500"/>
            </a:lvl2pPr>
            <a:lvl3pPr>
              <a:defRPr sz="1350"/>
            </a:lvl3pPr>
            <a:lvl4pPr>
              <a:defRPr sz="1200"/>
            </a:lvl4pPr>
          </a:lstStyle>
          <a:p>
            <a:pPr lvl="0"/>
            <a:r>
              <a:rPr lang="en-US"/>
              <a:t>Photo caption</a:t>
            </a:r>
          </a:p>
        </p:txBody>
      </p:sp>
      <p:cxnSp>
        <p:nvCxnSpPr>
          <p:cNvPr id="8" name="Straight Connector 7">
            <a:extLst>
              <a:ext uri="{FF2B5EF4-FFF2-40B4-BE49-F238E27FC236}">
                <a16:creationId xmlns:a16="http://schemas.microsoft.com/office/drawing/2014/main" id="{44D0FD2B-0146-4E0B-B356-2DDC4BC50979}"/>
              </a:ext>
            </a:extLst>
          </p:cNvPr>
          <p:cNvCxnSpPr>
            <a:cxnSpLocks/>
          </p:cNvCxnSpPr>
          <p:nvPr userDrawn="1"/>
        </p:nvCxnSpPr>
        <p:spPr>
          <a:xfrm flipH="1">
            <a:off x="166553" y="6552882"/>
            <a:ext cx="78493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7409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One large pictu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196617-935F-A648-ACCB-F4143D1271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5941" y="6278639"/>
            <a:ext cx="1128059" cy="579833"/>
          </a:xfrm>
          <a:prstGeom prst="rect">
            <a:avLst/>
          </a:prstGeom>
        </p:spPr>
      </p:pic>
      <p:cxnSp>
        <p:nvCxnSpPr>
          <p:cNvPr id="13" name="Straight Connector 12">
            <a:extLst>
              <a:ext uri="{FF2B5EF4-FFF2-40B4-BE49-F238E27FC236}">
                <a16:creationId xmlns:a16="http://schemas.microsoft.com/office/drawing/2014/main" id="{A606DB9E-9E68-4DA4-8836-11C385D56268}"/>
              </a:ext>
            </a:extLst>
          </p:cNvPr>
          <p:cNvCxnSpPr>
            <a:cxnSpLocks/>
          </p:cNvCxnSpPr>
          <p:nvPr userDrawn="1"/>
        </p:nvCxnSpPr>
        <p:spPr>
          <a:xfrm flipH="1">
            <a:off x="166553" y="6552882"/>
            <a:ext cx="78493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28739B76-A3F1-4C24-B361-DE803B283333}"/>
              </a:ext>
            </a:extLst>
          </p:cNvPr>
          <p:cNvSpPr>
            <a:spLocks noGrp="1"/>
          </p:cNvSpPr>
          <p:nvPr>
            <p:ph type="pic" sz="quarter" idx="10"/>
          </p:nvPr>
        </p:nvSpPr>
        <p:spPr>
          <a:xfrm>
            <a:off x="1806847" y="438204"/>
            <a:ext cx="5816203" cy="5167312"/>
          </a:xfrm>
          <a:prstGeom prst="rect">
            <a:avLst/>
          </a:prstGeom>
        </p:spPr>
        <p:txBody>
          <a:bodyPr/>
          <a:lstStyle/>
          <a:p>
            <a:endParaRPr lang="en-US"/>
          </a:p>
        </p:txBody>
      </p:sp>
      <p:sp>
        <p:nvSpPr>
          <p:cNvPr id="9" name="Content Placeholder 15">
            <a:extLst>
              <a:ext uri="{FF2B5EF4-FFF2-40B4-BE49-F238E27FC236}">
                <a16:creationId xmlns:a16="http://schemas.microsoft.com/office/drawing/2014/main" id="{CB66A4F5-88C6-4B92-9DBF-F8AC5771032C}"/>
              </a:ext>
            </a:extLst>
          </p:cNvPr>
          <p:cNvSpPr>
            <a:spLocks noGrp="1"/>
          </p:cNvSpPr>
          <p:nvPr>
            <p:ph sz="quarter" idx="12" hasCustomPrompt="1"/>
          </p:nvPr>
        </p:nvSpPr>
        <p:spPr>
          <a:xfrm>
            <a:off x="3008187" y="5631675"/>
            <a:ext cx="3413522" cy="865207"/>
          </a:xfrm>
          <a:prstGeom prst="rect">
            <a:avLst/>
          </a:prstGeom>
        </p:spPr>
        <p:txBody>
          <a:bodyPr/>
          <a:lstStyle>
            <a:lvl1pPr marL="0" indent="0" algn="ctr">
              <a:spcBef>
                <a:spcPts val="0"/>
              </a:spcBef>
              <a:buNone/>
              <a:defRPr sz="1125">
                <a:latin typeface="Calibri Light" panose="020F0302020204030204" pitchFamily="34" charset="0"/>
                <a:cs typeface="Calibri Light" panose="020F0302020204030204" pitchFamily="34" charset="0"/>
              </a:defRPr>
            </a:lvl1pPr>
            <a:lvl2pPr>
              <a:defRPr sz="1500"/>
            </a:lvl2pPr>
            <a:lvl3pPr>
              <a:defRPr sz="1350"/>
            </a:lvl3pPr>
            <a:lvl4pPr>
              <a:defRPr sz="1200"/>
            </a:lvl4pPr>
          </a:lstStyle>
          <a:p>
            <a:pPr lvl="0"/>
            <a:r>
              <a:rPr lang="en-US"/>
              <a:t>Photo caption</a:t>
            </a:r>
          </a:p>
        </p:txBody>
      </p:sp>
    </p:spTree>
    <p:extLst>
      <p:ext uri="{BB962C8B-B14F-4D97-AF65-F5344CB8AC3E}">
        <p14:creationId xmlns:p14="http://schemas.microsoft.com/office/powerpoint/2010/main" val="865826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3D80"/>
            </a:gs>
            <a:gs pos="100000">
              <a:srgbClr val="003D80"/>
            </a:gs>
          </a:gsLst>
          <a:lin ang="5400000" scaled="1"/>
        </a:gradFill>
        <a:effectLst/>
      </p:bgPr>
    </p:bg>
    <p:spTree>
      <p:nvGrpSpPr>
        <p:cNvPr id="1" name=""/>
        <p:cNvGrpSpPr/>
        <p:nvPr/>
      </p:nvGrpSpPr>
      <p:grpSpPr>
        <a:xfrm>
          <a:off x="0" y="0"/>
          <a:ext cx="0" cy="0"/>
          <a:chOff x="0" y="0"/>
          <a:chExt cx="0" cy="0"/>
        </a:xfrm>
      </p:grpSpPr>
      <p:sp>
        <p:nvSpPr>
          <p:cNvPr id="1026" name="Rectangle 5127">
            <a:extLst>
              <a:ext uri="{FF2B5EF4-FFF2-40B4-BE49-F238E27FC236}">
                <a16:creationId xmlns:a16="http://schemas.microsoft.com/office/drawing/2014/main" id="{2730AB5F-0DD4-45AB-9031-B2FAFCF9C232}"/>
              </a:ext>
            </a:extLst>
          </p:cNvPr>
          <p:cNvSpPr>
            <a:spLocks noGrp="1" noChangeArrowheads="1"/>
          </p:cNvSpPr>
          <p:nvPr>
            <p:ph type="title"/>
          </p:nvPr>
        </p:nvSpPr>
        <p:spPr bwMode="auto">
          <a:xfrm>
            <a:off x="685800" y="477838"/>
            <a:ext cx="77724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title style</a:t>
            </a:r>
          </a:p>
        </p:txBody>
      </p:sp>
      <p:sp>
        <p:nvSpPr>
          <p:cNvPr id="1029" name="Rectangle 5136">
            <a:extLst>
              <a:ext uri="{FF2B5EF4-FFF2-40B4-BE49-F238E27FC236}">
                <a16:creationId xmlns:a16="http://schemas.microsoft.com/office/drawing/2014/main" id="{39397877-91E0-4CBC-9C87-A5E57364E59D}"/>
              </a:ext>
            </a:extLst>
          </p:cNvPr>
          <p:cNvSpPr>
            <a:spLocks noGrp="1" noChangeArrowheads="1"/>
          </p:cNvSpPr>
          <p:nvPr>
            <p:ph type="body" idx="1"/>
          </p:nvPr>
        </p:nvSpPr>
        <p:spPr bwMode="auto">
          <a:xfrm>
            <a:off x="685800" y="1900238"/>
            <a:ext cx="7772400" cy="386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6" name="Picture 5">
            <a:extLst>
              <a:ext uri="{FF2B5EF4-FFF2-40B4-BE49-F238E27FC236}">
                <a16:creationId xmlns:a16="http://schemas.microsoft.com/office/drawing/2014/main" id="{15D4ECFB-2794-4CD2-BADC-96B606BF4F5E}"/>
              </a:ext>
            </a:extLst>
          </p:cNvPr>
          <p:cNvPicPr>
            <a:picLocks noChangeAspect="1"/>
          </p:cNvPicPr>
          <p:nvPr userDrawn="1"/>
        </p:nvPicPr>
        <p:blipFill rotWithShape="1">
          <a:blip r:embed="rId27">
            <a:extLst>
              <a:ext uri="{28A0092B-C50C-407E-A947-70E740481C1C}">
                <a14:useLocalDpi xmlns:a14="http://schemas.microsoft.com/office/drawing/2010/main" val="0"/>
              </a:ext>
            </a:extLst>
          </a:blip>
          <a:srcRect b="9056"/>
          <a:stretch/>
        </p:blipFill>
        <p:spPr>
          <a:xfrm>
            <a:off x="7639922" y="6147624"/>
            <a:ext cx="1504078" cy="465075"/>
          </a:xfrm>
          <a:prstGeom prst="rect">
            <a:avLst/>
          </a:prstGeom>
        </p:spPr>
      </p:pic>
      <p:cxnSp>
        <p:nvCxnSpPr>
          <p:cNvPr id="7" name="Straight Connector 6">
            <a:extLst>
              <a:ext uri="{FF2B5EF4-FFF2-40B4-BE49-F238E27FC236}">
                <a16:creationId xmlns:a16="http://schemas.microsoft.com/office/drawing/2014/main" id="{F6038EF3-70C8-4E93-9644-459A14C0656A}"/>
              </a:ext>
            </a:extLst>
          </p:cNvPr>
          <p:cNvCxnSpPr>
            <a:cxnSpLocks/>
          </p:cNvCxnSpPr>
          <p:nvPr userDrawn="1"/>
        </p:nvCxnSpPr>
        <p:spPr>
          <a:xfrm flipH="1">
            <a:off x="222070" y="6552882"/>
            <a:ext cx="757159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cSld>
  <p:clrMap bg1="dk2" tx1="lt1" bg2="dk1" tx2="lt2" accent1="accent1" accent2="accent2" accent3="accent3" accent4="accent4" accent5="accent5" accent6="accent6" hlink="hlink" folHlink="folHlink"/>
  <p:sldLayoutIdLst>
    <p:sldLayoutId id="2147483742" r:id="rId1"/>
    <p:sldLayoutId id="2147483746" r:id="rId2"/>
    <p:sldLayoutId id="2147483747" r:id="rId3"/>
    <p:sldLayoutId id="2147483748" r:id="rId4"/>
    <p:sldLayoutId id="2147483756" r:id="rId5"/>
    <p:sldLayoutId id="2147483749" r:id="rId6"/>
    <p:sldLayoutId id="2147483750" r:id="rId7"/>
    <p:sldLayoutId id="2147483751" r:id="rId8"/>
    <p:sldLayoutId id="2147483752" r:id="rId9"/>
    <p:sldLayoutId id="2147483753" r:id="rId10"/>
    <p:sldLayoutId id="2147483754" r:id="rId11"/>
    <p:sldLayoutId id="2147483755"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 id="2147483740" r:id="rId22"/>
    <p:sldLayoutId id="2147483741" r:id="rId23"/>
    <p:sldLayoutId id="2147483743" r:id="rId24"/>
    <p:sldLayoutId id="2147483744" r:id="rId25"/>
  </p:sldLayoutIdLst>
  <p:transition spd="slow"/>
  <p:txStyles>
    <p:titleStyle>
      <a:lvl1pPr algn="ctr" rtl="0" eaLnBrk="0" fontAlgn="base" hangingPunct="0">
        <a:spcBef>
          <a:spcPct val="0"/>
        </a:spcBef>
        <a:spcAft>
          <a:spcPct val="0"/>
        </a:spcAft>
        <a:defRPr sz="4400" b="1">
          <a:solidFill>
            <a:srgbClr val="FFFFFF"/>
          </a:solidFill>
          <a:latin typeface="+mj-lt"/>
          <a:ea typeface="+mj-ea"/>
          <a:cs typeface="+mj-cs"/>
        </a:defRPr>
      </a:lvl1pPr>
      <a:lvl2pPr algn="ctr" rtl="0" eaLnBrk="0" fontAlgn="base" hangingPunct="0">
        <a:spcBef>
          <a:spcPct val="0"/>
        </a:spcBef>
        <a:spcAft>
          <a:spcPct val="0"/>
        </a:spcAft>
        <a:defRPr sz="4400" b="1">
          <a:solidFill>
            <a:srgbClr val="003366"/>
          </a:solidFill>
          <a:latin typeface="Times New Roman" pitchFamily="18" charset="0"/>
        </a:defRPr>
      </a:lvl2pPr>
      <a:lvl3pPr algn="ctr" rtl="0" eaLnBrk="0" fontAlgn="base" hangingPunct="0">
        <a:spcBef>
          <a:spcPct val="0"/>
        </a:spcBef>
        <a:spcAft>
          <a:spcPct val="0"/>
        </a:spcAft>
        <a:defRPr sz="4400" b="1">
          <a:solidFill>
            <a:srgbClr val="003366"/>
          </a:solidFill>
          <a:latin typeface="Times New Roman" pitchFamily="18" charset="0"/>
        </a:defRPr>
      </a:lvl3pPr>
      <a:lvl4pPr algn="ctr" rtl="0" eaLnBrk="0" fontAlgn="base" hangingPunct="0">
        <a:spcBef>
          <a:spcPct val="0"/>
        </a:spcBef>
        <a:spcAft>
          <a:spcPct val="0"/>
        </a:spcAft>
        <a:defRPr sz="4400" b="1">
          <a:solidFill>
            <a:srgbClr val="003366"/>
          </a:solidFill>
          <a:latin typeface="Times New Roman" pitchFamily="18" charset="0"/>
        </a:defRPr>
      </a:lvl4pPr>
      <a:lvl5pPr algn="ctr" rtl="0" eaLnBrk="0" fontAlgn="base" hangingPunct="0">
        <a:spcBef>
          <a:spcPct val="0"/>
        </a:spcBef>
        <a:spcAft>
          <a:spcPct val="0"/>
        </a:spcAft>
        <a:defRPr sz="4400" b="1">
          <a:solidFill>
            <a:srgbClr val="003366"/>
          </a:solidFill>
          <a:latin typeface="Times New Roman" pitchFamily="18" charset="0"/>
        </a:defRPr>
      </a:lvl5pPr>
      <a:lvl6pPr marL="457200" algn="ctr" rtl="0" fontAlgn="base">
        <a:spcBef>
          <a:spcPct val="0"/>
        </a:spcBef>
        <a:spcAft>
          <a:spcPct val="0"/>
        </a:spcAft>
        <a:defRPr sz="4400" b="1">
          <a:solidFill>
            <a:srgbClr val="003366"/>
          </a:solidFill>
          <a:latin typeface="Times New Roman" pitchFamily="18" charset="0"/>
        </a:defRPr>
      </a:lvl6pPr>
      <a:lvl7pPr marL="914400" algn="ctr" rtl="0" fontAlgn="base">
        <a:spcBef>
          <a:spcPct val="0"/>
        </a:spcBef>
        <a:spcAft>
          <a:spcPct val="0"/>
        </a:spcAft>
        <a:defRPr sz="4400" b="1">
          <a:solidFill>
            <a:srgbClr val="003366"/>
          </a:solidFill>
          <a:latin typeface="Times New Roman" pitchFamily="18" charset="0"/>
        </a:defRPr>
      </a:lvl7pPr>
      <a:lvl8pPr marL="1371600" algn="ctr" rtl="0" fontAlgn="base">
        <a:spcBef>
          <a:spcPct val="0"/>
        </a:spcBef>
        <a:spcAft>
          <a:spcPct val="0"/>
        </a:spcAft>
        <a:defRPr sz="4400" b="1">
          <a:solidFill>
            <a:srgbClr val="003366"/>
          </a:solidFill>
          <a:latin typeface="Times New Roman" pitchFamily="18" charset="0"/>
        </a:defRPr>
      </a:lvl8pPr>
      <a:lvl9pPr marL="1828800" algn="ctr" rtl="0" fontAlgn="base">
        <a:spcBef>
          <a:spcPct val="0"/>
        </a:spcBef>
        <a:spcAft>
          <a:spcPct val="0"/>
        </a:spcAft>
        <a:defRPr sz="4400" b="1">
          <a:solidFill>
            <a:srgbClr val="003366"/>
          </a:solidFill>
          <a:latin typeface="Times New Roman" pitchFamily="18" charset="0"/>
        </a:defRPr>
      </a:lvl9pPr>
    </p:titleStyle>
    <p:bodyStyle>
      <a:lvl1pPr marL="342900" indent="-342900" algn="l" rtl="0" eaLnBrk="0" fontAlgn="base" hangingPunct="0">
        <a:spcBef>
          <a:spcPct val="20000"/>
        </a:spcBef>
        <a:spcAft>
          <a:spcPct val="0"/>
        </a:spcAft>
        <a:buClr>
          <a:srgbClr val="003366"/>
        </a:buClr>
        <a:buFont typeface="Wingdings" panose="05000000000000000000" pitchFamily="2" charset="2"/>
        <a:buChar char="§"/>
        <a:defRPr sz="3800">
          <a:solidFill>
            <a:srgbClr val="FFFFFF"/>
          </a:solidFill>
          <a:latin typeface="+mn-lt"/>
          <a:ea typeface="+mn-ea"/>
          <a:cs typeface="+mn-cs"/>
        </a:defRPr>
      </a:lvl1pPr>
      <a:lvl2pPr marL="742950" indent="-285750" algn="l" rtl="0" eaLnBrk="0" fontAlgn="base" hangingPunct="0">
        <a:spcBef>
          <a:spcPct val="20000"/>
        </a:spcBef>
        <a:spcAft>
          <a:spcPct val="0"/>
        </a:spcAft>
        <a:buClr>
          <a:srgbClr val="003366"/>
        </a:buClr>
        <a:buFont typeface="Wingdings" panose="05000000000000000000" pitchFamily="2" charset="2"/>
        <a:buChar char="§"/>
        <a:defRPr sz="3200">
          <a:solidFill>
            <a:srgbClr val="FFFFFF"/>
          </a:solidFill>
          <a:latin typeface="+mn-lt"/>
        </a:defRPr>
      </a:lvl2pPr>
      <a:lvl3pPr marL="1143000" indent="-228600" algn="l" rtl="0" eaLnBrk="0" fontAlgn="base" hangingPunct="0">
        <a:spcBef>
          <a:spcPct val="20000"/>
        </a:spcBef>
        <a:spcAft>
          <a:spcPct val="0"/>
        </a:spcAft>
        <a:buClr>
          <a:srgbClr val="003366"/>
        </a:buClr>
        <a:buFont typeface="Wingdings" panose="05000000000000000000" pitchFamily="2" charset="2"/>
        <a:buChar char="§"/>
        <a:defRPr sz="2600">
          <a:solidFill>
            <a:srgbClr val="FFFFFF"/>
          </a:solidFill>
          <a:latin typeface="+mn-lt"/>
        </a:defRPr>
      </a:lvl3pPr>
      <a:lvl4pPr marL="1600200" indent="-228600" algn="l" rtl="0" eaLnBrk="0" fontAlgn="base" hangingPunct="0">
        <a:spcBef>
          <a:spcPct val="20000"/>
        </a:spcBef>
        <a:spcAft>
          <a:spcPct val="0"/>
        </a:spcAft>
        <a:buClr>
          <a:srgbClr val="003366"/>
        </a:buClr>
        <a:buFont typeface="Wingdings" panose="05000000000000000000" pitchFamily="2" charset="2"/>
        <a:buChar char="§"/>
        <a:defRPr sz="2000">
          <a:solidFill>
            <a:srgbClr val="FFFFFF"/>
          </a:solidFill>
          <a:latin typeface="+mn-lt"/>
        </a:defRPr>
      </a:lvl4pPr>
      <a:lvl5pPr marL="2057400" indent="-228600" algn="l" rtl="0" eaLnBrk="0" fontAlgn="base" hangingPunct="0">
        <a:spcBef>
          <a:spcPct val="20000"/>
        </a:spcBef>
        <a:spcAft>
          <a:spcPct val="0"/>
        </a:spcAft>
        <a:buClr>
          <a:srgbClr val="003366"/>
        </a:buClr>
        <a:buFont typeface="Wingdings" panose="05000000000000000000" pitchFamily="2" charset="2"/>
        <a:buChar char="§"/>
        <a:defRPr sz="2000">
          <a:solidFill>
            <a:srgbClr val="FFFFFF"/>
          </a:solidFill>
          <a:latin typeface="+mn-lt"/>
        </a:defRPr>
      </a:lvl5pPr>
      <a:lvl6pPr marL="2514600" indent="-228600" algn="l" rtl="0" fontAlgn="base">
        <a:spcBef>
          <a:spcPct val="20000"/>
        </a:spcBef>
        <a:spcAft>
          <a:spcPct val="0"/>
        </a:spcAft>
        <a:buClr>
          <a:srgbClr val="003366"/>
        </a:buClr>
        <a:buFont typeface="Wingdings" pitchFamily="2" charset="2"/>
        <a:buChar char="§"/>
        <a:defRPr sz="2000">
          <a:solidFill>
            <a:srgbClr val="003366"/>
          </a:solidFill>
          <a:latin typeface="+mn-lt"/>
        </a:defRPr>
      </a:lvl6pPr>
      <a:lvl7pPr marL="2971800" indent="-228600" algn="l" rtl="0" fontAlgn="base">
        <a:spcBef>
          <a:spcPct val="20000"/>
        </a:spcBef>
        <a:spcAft>
          <a:spcPct val="0"/>
        </a:spcAft>
        <a:buClr>
          <a:srgbClr val="003366"/>
        </a:buClr>
        <a:buFont typeface="Wingdings" pitchFamily="2" charset="2"/>
        <a:buChar char="§"/>
        <a:defRPr sz="2000">
          <a:solidFill>
            <a:srgbClr val="003366"/>
          </a:solidFill>
          <a:latin typeface="+mn-lt"/>
        </a:defRPr>
      </a:lvl7pPr>
      <a:lvl8pPr marL="3429000" indent="-228600" algn="l" rtl="0" fontAlgn="base">
        <a:spcBef>
          <a:spcPct val="20000"/>
        </a:spcBef>
        <a:spcAft>
          <a:spcPct val="0"/>
        </a:spcAft>
        <a:buClr>
          <a:srgbClr val="003366"/>
        </a:buClr>
        <a:buFont typeface="Wingdings" pitchFamily="2" charset="2"/>
        <a:buChar char="§"/>
        <a:defRPr sz="2000">
          <a:solidFill>
            <a:srgbClr val="003366"/>
          </a:solidFill>
          <a:latin typeface="+mn-lt"/>
        </a:defRPr>
      </a:lvl8pPr>
      <a:lvl9pPr marL="3886200" indent="-228600" algn="l" rtl="0" fontAlgn="base">
        <a:spcBef>
          <a:spcPct val="20000"/>
        </a:spcBef>
        <a:spcAft>
          <a:spcPct val="0"/>
        </a:spcAft>
        <a:buClr>
          <a:srgbClr val="003366"/>
        </a:buClr>
        <a:buFont typeface="Wingdings" pitchFamily="2" charset="2"/>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8.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5.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3.xml"/><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1">
            <a:extLst>
              <a:ext uri="{FF2B5EF4-FFF2-40B4-BE49-F238E27FC236}">
                <a16:creationId xmlns:a16="http://schemas.microsoft.com/office/drawing/2014/main" id="{C6EAC354-4C92-419C-AD9B-D7A8527D2E3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7969" y="1500187"/>
            <a:ext cx="6335712"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26C4620-B349-4578-9B7B-3DC13C6DB876}"/>
              </a:ext>
            </a:extLst>
          </p:cNvPr>
          <p:cNvSpPr>
            <a:spLocks noGrp="1"/>
          </p:cNvSpPr>
          <p:nvPr>
            <p:ph type="title"/>
          </p:nvPr>
        </p:nvSpPr>
        <p:spPr/>
        <p:txBody>
          <a:bodyPr/>
          <a:lstStyle/>
          <a:p>
            <a:r>
              <a:rPr lang="en-US"/>
              <a:t>Biodiversity</a:t>
            </a:r>
          </a:p>
        </p:txBody>
      </p:sp>
      <p:sp>
        <p:nvSpPr>
          <p:cNvPr id="3" name="Oval 2">
            <a:extLst>
              <a:ext uri="{FF2B5EF4-FFF2-40B4-BE49-F238E27FC236}">
                <a16:creationId xmlns:a16="http://schemas.microsoft.com/office/drawing/2014/main" id="{448739BB-B796-3ACA-90E5-5C80400DEEDC}"/>
              </a:ext>
            </a:extLst>
          </p:cNvPr>
          <p:cNvSpPr/>
          <p:nvPr/>
        </p:nvSpPr>
        <p:spPr bwMode="auto">
          <a:xfrm>
            <a:off x="6061435" y="2441542"/>
            <a:ext cx="1470581" cy="987458"/>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820738"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Times New Roman" pitchFamily="18" charset="0"/>
            </a:endParaRP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6E78BA6-D3DD-4C8F-93B8-465268E93162}"/>
              </a:ext>
            </a:extLst>
          </p:cNvPr>
          <p:cNvPicPr>
            <a:picLocks noChangeAspect="1"/>
          </p:cNvPicPr>
          <p:nvPr/>
        </p:nvPicPr>
        <p:blipFill>
          <a:blip r:embed="rId2"/>
          <a:stretch>
            <a:fillRect/>
          </a:stretch>
        </p:blipFill>
        <p:spPr>
          <a:xfrm>
            <a:off x="0" y="0"/>
            <a:ext cx="4873658" cy="6885269"/>
          </a:xfrm>
          <a:prstGeom prst="rect">
            <a:avLst/>
          </a:prstGeom>
        </p:spPr>
      </p:pic>
      <p:sp>
        <p:nvSpPr>
          <p:cNvPr id="2" name="Title 1">
            <a:extLst>
              <a:ext uri="{FF2B5EF4-FFF2-40B4-BE49-F238E27FC236}">
                <a16:creationId xmlns:a16="http://schemas.microsoft.com/office/drawing/2014/main" id="{775D1144-2FAB-4220-89F5-514F5D5C54B9}"/>
              </a:ext>
            </a:extLst>
          </p:cNvPr>
          <p:cNvSpPr>
            <a:spLocks noGrp="1"/>
          </p:cNvSpPr>
          <p:nvPr>
            <p:ph type="title"/>
          </p:nvPr>
        </p:nvSpPr>
        <p:spPr>
          <a:xfrm>
            <a:off x="4822660" y="76997"/>
            <a:ext cx="4321339" cy="1410373"/>
          </a:xfrm>
        </p:spPr>
        <p:txBody>
          <a:bodyPr/>
          <a:lstStyle/>
          <a:p>
            <a:r>
              <a:rPr lang="en-US" sz="3600">
                <a:solidFill>
                  <a:schemeClr val="tx2">
                    <a:lumMod val="75000"/>
                  </a:schemeClr>
                </a:solidFill>
              </a:rPr>
              <a:t>NatureServe’s </a:t>
            </a:r>
            <a:br>
              <a:rPr lang="en-US" sz="3600">
                <a:solidFill>
                  <a:schemeClr val="tx2">
                    <a:lumMod val="75000"/>
                  </a:schemeClr>
                </a:solidFill>
              </a:rPr>
            </a:br>
            <a:r>
              <a:rPr lang="en-US" sz="3600">
                <a:solidFill>
                  <a:schemeClr val="tx2">
                    <a:lumMod val="75000"/>
                  </a:schemeClr>
                </a:solidFill>
              </a:rPr>
              <a:t>Ecosystem Elements</a:t>
            </a:r>
          </a:p>
        </p:txBody>
      </p:sp>
      <p:pic>
        <p:nvPicPr>
          <p:cNvPr id="4" name="Content Placeholder 16">
            <a:extLst>
              <a:ext uri="{FF2B5EF4-FFF2-40B4-BE49-F238E27FC236}">
                <a16:creationId xmlns:a16="http://schemas.microsoft.com/office/drawing/2014/main" id="{A4D3FBE6-0337-4692-B489-BFC93DDB8087}"/>
              </a:ext>
            </a:extLst>
          </p:cNvPr>
          <p:cNvPicPr>
            <a:picLocks noChangeAspect="1"/>
          </p:cNvPicPr>
          <p:nvPr/>
        </p:nvPicPr>
        <p:blipFill rotWithShape="1">
          <a:blip r:embed="rId3"/>
          <a:srcRect b="7672"/>
          <a:stretch/>
        </p:blipFill>
        <p:spPr>
          <a:xfrm>
            <a:off x="25498" y="1628775"/>
            <a:ext cx="4848160" cy="3162299"/>
          </a:xfrm>
          <a:prstGeom prst="rect">
            <a:avLst/>
          </a:prstGeom>
        </p:spPr>
      </p:pic>
      <p:sp>
        <p:nvSpPr>
          <p:cNvPr id="5" name="TextBox 4">
            <a:extLst>
              <a:ext uri="{FF2B5EF4-FFF2-40B4-BE49-F238E27FC236}">
                <a16:creationId xmlns:a16="http://schemas.microsoft.com/office/drawing/2014/main" id="{28DCF352-6A31-4376-B998-CA845D073AFD}"/>
              </a:ext>
            </a:extLst>
          </p:cNvPr>
          <p:cNvSpPr txBox="1"/>
          <p:nvPr/>
        </p:nvSpPr>
        <p:spPr>
          <a:xfrm>
            <a:off x="-25498" y="3369888"/>
            <a:ext cx="4848159" cy="1371600"/>
          </a:xfrm>
          <a:prstGeom prst="rect">
            <a:avLst/>
          </a:prstGeom>
          <a:noFill/>
          <a:ln w="38100">
            <a:solidFill>
              <a:srgbClr val="FF0000"/>
            </a:solidFill>
          </a:ln>
        </p:spPr>
        <p:txBody>
          <a:bodyPr wrap="square" rtlCol="0">
            <a:spAutoFit/>
          </a:bodyPr>
          <a:lstStyle/>
          <a:p>
            <a:endParaRPr lang="en-US"/>
          </a:p>
        </p:txBody>
      </p:sp>
      <p:graphicFrame>
        <p:nvGraphicFramePr>
          <p:cNvPr id="7" name="Table 7">
            <a:extLst>
              <a:ext uri="{FF2B5EF4-FFF2-40B4-BE49-F238E27FC236}">
                <a16:creationId xmlns:a16="http://schemas.microsoft.com/office/drawing/2014/main" id="{3241C45B-B125-47BB-B1A0-599828A41847}"/>
              </a:ext>
            </a:extLst>
          </p:cNvPr>
          <p:cNvGraphicFramePr>
            <a:graphicFrameLocks noGrp="1"/>
          </p:cNvGraphicFramePr>
          <p:nvPr>
            <p:extLst>
              <p:ext uri="{D42A27DB-BD31-4B8C-83A1-F6EECF244321}">
                <p14:modId xmlns:p14="http://schemas.microsoft.com/office/powerpoint/2010/main" val="540378676"/>
              </p:ext>
            </p:extLst>
          </p:nvPr>
        </p:nvGraphicFramePr>
        <p:xfrm>
          <a:off x="4899155" y="2917727"/>
          <a:ext cx="2469823" cy="1828800"/>
        </p:xfrm>
        <a:graphic>
          <a:graphicData uri="http://schemas.openxmlformats.org/drawingml/2006/table">
            <a:tbl>
              <a:tblPr firstRow="1" bandRow="1">
                <a:tableStyleId>{5940675A-B579-460E-94D1-54222C63F5DA}</a:tableStyleId>
              </a:tblPr>
              <a:tblGrid>
                <a:gridCol w="2469823">
                  <a:extLst>
                    <a:ext uri="{9D8B030D-6E8A-4147-A177-3AD203B41FA5}">
                      <a16:colId xmlns:a16="http://schemas.microsoft.com/office/drawing/2014/main" val="4119778101"/>
                    </a:ext>
                  </a:extLst>
                </a:gridCol>
              </a:tblGrid>
              <a:tr h="365760">
                <a:tc>
                  <a:txBody>
                    <a:bodyPr/>
                    <a:lstStyle/>
                    <a:p>
                      <a:endParaRPr lang="en-US"/>
                    </a:p>
                  </a:txBody>
                  <a:tcPr/>
                </a:tc>
                <a:extLst>
                  <a:ext uri="{0D108BD9-81ED-4DB2-BD59-A6C34878D82A}">
                    <a16:rowId xmlns:a16="http://schemas.microsoft.com/office/drawing/2014/main" val="1026936299"/>
                  </a:ext>
                </a:extLst>
              </a:tr>
              <a:tr h="365760">
                <a:tc>
                  <a:txBody>
                    <a:bodyPr/>
                    <a:lstStyle/>
                    <a:p>
                      <a:r>
                        <a:rPr lang="en-US">
                          <a:latin typeface="Calibri" panose="020F0502020204030204" pitchFamily="34" charset="0"/>
                          <a:cs typeface="Calibri" panose="020F0502020204030204" pitchFamily="34" charset="0"/>
                        </a:rPr>
                        <a:t>Major Ecosystems</a:t>
                      </a:r>
                    </a:p>
                  </a:txBody>
                  <a:tcPr/>
                </a:tc>
                <a:extLst>
                  <a:ext uri="{0D108BD9-81ED-4DB2-BD59-A6C34878D82A}">
                    <a16:rowId xmlns:a16="http://schemas.microsoft.com/office/drawing/2014/main" val="3335823425"/>
                  </a:ext>
                </a:extLst>
              </a:tr>
              <a:tr h="365760">
                <a:tc>
                  <a:txBody>
                    <a:bodyPr/>
                    <a:lstStyle/>
                    <a:p>
                      <a:r>
                        <a:rPr lang="en-US">
                          <a:latin typeface="Calibri" panose="020F0502020204030204" pitchFamily="34" charset="0"/>
                          <a:cs typeface="Calibri" panose="020F0502020204030204" pitchFamily="34" charset="0"/>
                        </a:rPr>
                        <a:t>Regional Ecosystems</a:t>
                      </a:r>
                    </a:p>
                  </a:txBody>
                  <a:tcPr/>
                </a:tc>
                <a:extLst>
                  <a:ext uri="{0D108BD9-81ED-4DB2-BD59-A6C34878D82A}">
                    <a16:rowId xmlns:a16="http://schemas.microsoft.com/office/drawing/2014/main" val="3859217771"/>
                  </a:ext>
                </a:extLst>
              </a:tr>
              <a:tr h="365760">
                <a:tc>
                  <a:txBody>
                    <a:bodyPr/>
                    <a:lstStyle/>
                    <a:p>
                      <a:r>
                        <a:rPr lang="en-US">
                          <a:latin typeface="Calibri" panose="020F0502020204030204" pitchFamily="34" charset="0"/>
                          <a:cs typeface="Calibri" panose="020F0502020204030204" pitchFamily="34" charset="0"/>
                        </a:rPr>
                        <a:t>Subregional Ecosystems</a:t>
                      </a:r>
                    </a:p>
                  </a:txBody>
                  <a:tcPr/>
                </a:tc>
                <a:extLst>
                  <a:ext uri="{0D108BD9-81ED-4DB2-BD59-A6C34878D82A}">
                    <a16:rowId xmlns:a16="http://schemas.microsoft.com/office/drawing/2014/main" val="3949093281"/>
                  </a:ext>
                </a:extLst>
              </a:tr>
              <a:tr h="320040">
                <a:tc>
                  <a:txBody>
                    <a:bodyPr/>
                    <a:lstStyle/>
                    <a:p>
                      <a:r>
                        <a:rPr lang="en-US">
                          <a:latin typeface="Calibri" panose="020F0502020204030204" pitchFamily="34" charset="0"/>
                          <a:cs typeface="Calibri" panose="020F0502020204030204" pitchFamily="34" charset="0"/>
                        </a:rPr>
                        <a:t>Local Ecosystems</a:t>
                      </a:r>
                    </a:p>
                  </a:txBody>
                  <a:tcPr/>
                </a:tc>
                <a:extLst>
                  <a:ext uri="{0D108BD9-81ED-4DB2-BD59-A6C34878D82A}">
                    <a16:rowId xmlns:a16="http://schemas.microsoft.com/office/drawing/2014/main" val="3013750856"/>
                  </a:ext>
                </a:extLst>
              </a:tr>
            </a:tbl>
          </a:graphicData>
        </a:graphic>
      </p:graphicFrame>
      <p:graphicFrame>
        <p:nvGraphicFramePr>
          <p:cNvPr id="8" name="Table 7">
            <a:extLst>
              <a:ext uri="{FF2B5EF4-FFF2-40B4-BE49-F238E27FC236}">
                <a16:creationId xmlns:a16="http://schemas.microsoft.com/office/drawing/2014/main" id="{DCFB1629-D523-4449-B74D-3B9C23CEE656}"/>
              </a:ext>
            </a:extLst>
          </p:cNvPr>
          <p:cNvGraphicFramePr>
            <a:graphicFrameLocks noGrp="1"/>
          </p:cNvGraphicFramePr>
          <p:nvPr>
            <p:extLst>
              <p:ext uri="{D42A27DB-BD31-4B8C-83A1-F6EECF244321}">
                <p14:modId xmlns:p14="http://schemas.microsoft.com/office/powerpoint/2010/main" val="1341940931"/>
              </p:ext>
            </p:extLst>
          </p:nvPr>
        </p:nvGraphicFramePr>
        <p:xfrm>
          <a:off x="7368978" y="2917727"/>
          <a:ext cx="1586486" cy="1647434"/>
        </p:xfrm>
        <a:graphic>
          <a:graphicData uri="http://schemas.openxmlformats.org/drawingml/2006/table">
            <a:tbl>
              <a:tblPr firstRow="1" bandRow="1">
                <a:tableStyleId>{5940675A-B579-460E-94D1-54222C63F5DA}</a:tableStyleId>
              </a:tblPr>
              <a:tblGrid>
                <a:gridCol w="1586486">
                  <a:extLst>
                    <a:ext uri="{9D8B030D-6E8A-4147-A177-3AD203B41FA5}">
                      <a16:colId xmlns:a16="http://schemas.microsoft.com/office/drawing/2014/main" val="4119778101"/>
                    </a:ext>
                  </a:extLst>
                </a:gridCol>
              </a:tblGrid>
              <a:tr h="318598">
                <a:tc>
                  <a:txBody>
                    <a:bodyPr/>
                    <a:lstStyle/>
                    <a:p>
                      <a:endParaRPr lang="en-US"/>
                    </a:p>
                  </a:txBody>
                  <a:tcPr/>
                </a:tc>
                <a:extLst>
                  <a:ext uri="{0D108BD9-81ED-4DB2-BD59-A6C34878D82A}">
                    <a16:rowId xmlns:a16="http://schemas.microsoft.com/office/drawing/2014/main" val="1026936299"/>
                  </a:ext>
                </a:extLst>
              </a:tr>
              <a:tr h="318598">
                <a:tc>
                  <a:txBody>
                    <a:bodyPr/>
                    <a:lstStyle/>
                    <a:p>
                      <a:endParaRPr lang="en-US"/>
                    </a:p>
                  </a:txBody>
                  <a:tcPr/>
                </a:tc>
                <a:extLst>
                  <a:ext uri="{0D108BD9-81ED-4DB2-BD59-A6C34878D82A}">
                    <a16:rowId xmlns:a16="http://schemas.microsoft.com/office/drawing/2014/main" val="3335823425"/>
                  </a:ext>
                </a:extLst>
              </a:tr>
              <a:tr h="915914">
                <a:tc>
                  <a:txBody>
                    <a:bodyPr/>
                    <a:lstStyle/>
                    <a:p>
                      <a:r>
                        <a:rPr lang="en-US"/>
                        <a:t>Natural Communities</a:t>
                      </a:r>
                    </a:p>
                  </a:txBody>
                  <a:tcPr/>
                </a:tc>
                <a:extLst>
                  <a:ext uri="{0D108BD9-81ED-4DB2-BD59-A6C34878D82A}">
                    <a16:rowId xmlns:a16="http://schemas.microsoft.com/office/drawing/2014/main" val="3859217771"/>
                  </a:ext>
                </a:extLst>
              </a:tr>
            </a:tbl>
          </a:graphicData>
        </a:graphic>
      </p:graphicFrame>
    </p:spTree>
    <p:extLst>
      <p:ext uri="{BB962C8B-B14F-4D97-AF65-F5344CB8AC3E}">
        <p14:creationId xmlns:p14="http://schemas.microsoft.com/office/powerpoint/2010/main" val="266992417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0440C0-D9E9-476F-8728-8823ECF21BE2}"/>
              </a:ext>
            </a:extLst>
          </p:cNvPr>
          <p:cNvSpPr>
            <a:spLocks noGrp="1"/>
          </p:cNvSpPr>
          <p:nvPr>
            <p:ph type="title"/>
          </p:nvPr>
        </p:nvSpPr>
        <p:spPr/>
        <p:txBody>
          <a:bodyPr>
            <a:normAutofit fontScale="90000"/>
          </a:bodyPr>
          <a:lstStyle/>
          <a:p>
            <a:pPr>
              <a:defRPr/>
            </a:pPr>
            <a:r>
              <a:rPr lang="en-US" b="0">
                <a:latin typeface="Calibri Light" panose="020F0302020204030204" pitchFamily="34" charset="0"/>
                <a:cs typeface="Calibri Light" panose="020F0302020204030204" pitchFamily="34" charset="0"/>
              </a:rPr>
              <a:t>Inter/National Partnerships</a:t>
            </a:r>
            <a:br>
              <a:rPr lang="en-US" b="0">
                <a:latin typeface="Calibri Light" panose="020F0302020204030204" pitchFamily="34" charset="0"/>
                <a:cs typeface="Calibri Light" panose="020F0302020204030204" pitchFamily="34" charset="0"/>
              </a:rPr>
            </a:br>
            <a:r>
              <a:rPr lang="en-US" sz="2800" b="0">
                <a:solidFill>
                  <a:schemeClr val="tx2">
                    <a:lumMod val="75000"/>
                  </a:schemeClr>
                </a:solidFill>
                <a:latin typeface="Calibri Light" panose="020F0302020204030204" pitchFamily="34" charset="0"/>
                <a:cs typeface="Calibri Light" panose="020F0302020204030204" pitchFamily="34" charset="0"/>
              </a:rPr>
              <a:t>based on the EcoVeg Approach</a:t>
            </a:r>
          </a:p>
        </p:txBody>
      </p:sp>
      <p:sp>
        <p:nvSpPr>
          <p:cNvPr id="35843" name="TextBox 8">
            <a:extLst>
              <a:ext uri="{FF2B5EF4-FFF2-40B4-BE49-F238E27FC236}">
                <a16:creationId xmlns:a16="http://schemas.microsoft.com/office/drawing/2014/main" id="{3A286207-F800-40DA-B93E-978E1C7C4973}"/>
              </a:ext>
            </a:extLst>
          </p:cNvPr>
          <p:cNvSpPr>
            <a:spLocks noGrp="1" noChangeArrowheads="1"/>
          </p:cNvSpPr>
          <p:nvPr>
            <p:ph sz="half" idx="1"/>
          </p:nvPr>
        </p:nvSpPr>
        <p:spPr>
          <a:xfrm>
            <a:off x="457200" y="1646238"/>
            <a:ext cx="4038600" cy="1692275"/>
          </a:xfrm>
        </p:spPr>
        <p:txBody>
          <a:bodyPr>
            <a:spAutoFit/>
          </a:bodyPr>
          <a:lstStyle/>
          <a:p>
            <a:pPr marL="241300" indent="0" algn="ctr" eaLnBrk="1" hangingPunct="1">
              <a:buFont typeface="Wingdings" panose="05000000000000000000" pitchFamily="2" charset="2"/>
              <a:buNone/>
            </a:pPr>
            <a:r>
              <a:rPr lang="en-US" altLang="en-US" sz="2000" b="1">
                <a:latin typeface="Calibri" panose="020F0502020204030204" pitchFamily="34" charset="0"/>
                <a:cs typeface="Calibri" panose="020F0502020204030204" pitchFamily="34" charset="0"/>
              </a:rPr>
              <a:t>CANADIAN / U.S. NATIONAL VEGETATION CLASSIFICATIONS</a:t>
            </a:r>
          </a:p>
          <a:p>
            <a:pPr marL="241300" indent="0" algn="ctr" eaLnBrk="1" hangingPunct="1">
              <a:buFont typeface="Wingdings" panose="05000000000000000000" pitchFamily="2" charset="2"/>
              <a:buNone/>
            </a:pPr>
            <a:r>
              <a:rPr lang="en-US" altLang="en-US" sz="2000">
                <a:latin typeface="Calibri" panose="020F0502020204030204" pitchFamily="34" charset="0"/>
                <a:cs typeface="Calibri" panose="020F0502020204030204" pitchFamily="34" charset="0"/>
              </a:rPr>
              <a:t>National classifications for all the natural and semi-natural vegetation in Canada and U.S.  </a:t>
            </a:r>
            <a:endParaRPr lang="en-US" altLang="en-US" sz="3200">
              <a:latin typeface="Calibri" panose="020F0502020204030204" pitchFamily="34" charset="0"/>
              <a:cs typeface="Calibri" panose="020F0502020204030204" pitchFamily="34" charset="0"/>
            </a:endParaRPr>
          </a:p>
        </p:txBody>
      </p:sp>
      <p:sp>
        <p:nvSpPr>
          <p:cNvPr id="35844" name="TextBox 10">
            <a:extLst>
              <a:ext uri="{FF2B5EF4-FFF2-40B4-BE49-F238E27FC236}">
                <a16:creationId xmlns:a16="http://schemas.microsoft.com/office/drawing/2014/main" id="{797C84FA-6211-4C3E-9E15-9D3FFF4E6A71}"/>
              </a:ext>
            </a:extLst>
          </p:cNvPr>
          <p:cNvSpPr txBox="1">
            <a:spLocks noChangeArrowheads="1"/>
          </p:cNvSpPr>
          <p:nvPr/>
        </p:nvSpPr>
        <p:spPr bwMode="auto">
          <a:xfrm>
            <a:off x="5029200" y="1627188"/>
            <a:ext cx="36576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3366"/>
              </a:buClr>
              <a:buFont typeface="Wingdings" panose="05000000000000000000" pitchFamily="2" charset="2"/>
              <a:buChar char="§"/>
              <a:defRPr sz="3800">
                <a:solidFill>
                  <a:srgbClr val="003366"/>
                </a:solidFill>
                <a:latin typeface="Times New Roman" panose="02020603050405020304" pitchFamily="18" charset="0"/>
              </a:defRPr>
            </a:lvl1pPr>
            <a:lvl2pPr marL="742950" indent="-285750">
              <a:spcBef>
                <a:spcPct val="20000"/>
              </a:spcBef>
              <a:buClr>
                <a:srgbClr val="003366"/>
              </a:buClr>
              <a:buFont typeface="Wingdings" panose="05000000000000000000" pitchFamily="2" charset="2"/>
              <a:buChar char="§"/>
              <a:defRPr sz="3200">
                <a:solidFill>
                  <a:srgbClr val="003366"/>
                </a:solidFill>
                <a:latin typeface="Times New Roman" panose="02020603050405020304" pitchFamily="18" charset="0"/>
              </a:defRPr>
            </a:lvl2pPr>
            <a:lvl3pPr marL="1143000" indent="-228600">
              <a:spcBef>
                <a:spcPct val="20000"/>
              </a:spcBef>
              <a:buClr>
                <a:srgbClr val="003366"/>
              </a:buClr>
              <a:buFont typeface="Wingdings" panose="05000000000000000000" pitchFamily="2" charset="2"/>
              <a:buChar char="§"/>
              <a:defRPr sz="2600">
                <a:solidFill>
                  <a:srgbClr val="003366"/>
                </a:solidFill>
                <a:latin typeface="Times New Roman" panose="02020603050405020304" pitchFamily="18" charset="0"/>
              </a:defRPr>
            </a:lvl3pPr>
            <a:lvl4pPr marL="1600200" indent="-228600">
              <a:spcBef>
                <a:spcPct val="20000"/>
              </a:spcBef>
              <a:buClr>
                <a:srgbClr val="003366"/>
              </a:buClr>
              <a:buFont typeface="Wingdings" panose="05000000000000000000" pitchFamily="2" charset="2"/>
              <a:buChar char="§"/>
              <a:defRPr sz="2000">
                <a:solidFill>
                  <a:srgbClr val="003366"/>
                </a:solidFill>
                <a:latin typeface="Times New Roman" panose="02020603050405020304" pitchFamily="18" charset="0"/>
              </a:defRPr>
            </a:lvl4pPr>
            <a:lvl5pPr marL="2057400" indent="-228600">
              <a:spcBef>
                <a:spcPct val="20000"/>
              </a:spcBef>
              <a:buClr>
                <a:srgbClr val="003366"/>
              </a:buClr>
              <a:buFont typeface="Wingdings" panose="05000000000000000000" pitchFamily="2" charset="2"/>
              <a:buChar char="§"/>
              <a:defRPr sz="2000">
                <a:solidFill>
                  <a:srgbClr val="003366"/>
                </a:solidFill>
                <a:latin typeface="Times New Roman" panose="02020603050405020304" pitchFamily="18" charset="0"/>
              </a:defRPr>
            </a:lvl5pPr>
            <a:lvl6pPr marL="2514600" indent="-228600" eaLnBrk="0" fontAlgn="base" hangingPunct="0">
              <a:spcBef>
                <a:spcPct val="20000"/>
              </a:spcBef>
              <a:spcAft>
                <a:spcPct val="0"/>
              </a:spcAft>
              <a:buClr>
                <a:srgbClr val="003366"/>
              </a:buClr>
              <a:buFont typeface="Wingdings" panose="05000000000000000000" pitchFamily="2" charset="2"/>
              <a:buChar char="§"/>
              <a:defRPr sz="2000">
                <a:solidFill>
                  <a:srgbClr val="003366"/>
                </a:solidFill>
                <a:latin typeface="Times New Roman" panose="02020603050405020304" pitchFamily="18" charset="0"/>
              </a:defRPr>
            </a:lvl6pPr>
            <a:lvl7pPr marL="2971800" indent="-228600" eaLnBrk="0" fontAlgn="base" hangingPunct="0">
              <a:spcBef>
                <a:spcPct val="20000"/>
              </a:spcBef>
              <a:spcAft>
                <a:spcPct val="0"/>
              </a:spcAft>
              <a:buClr>
                <a:srgbClr val="003366"/>
              </a:buClr>
              <a:buFont typeface="Wingdings" panose="05000000000000000000" pitchFamily="2" charset="2"/>
              <a:buChar char="§"/>
              <a:defRPr sz="2000">
                <a:solidFill>
                  <a:srgbClr val="003366"/>
                </a:solidFill>
                <a:latin typeface="Times New Roman" panose="02020603050405020304" pitchFamily="18" charset="0"/>
              </a:defRPr>
            </a:lvl7pPr>
            <a:lvl8pPr marL="3429000" indent="-228600" eaLnBrk="0" fontAlgn="base" hangingPunct="0">
              <a:spcBef>
                <a:spcPct val="20000"/>
              </a:spcBef>
              <a:spcAft>
                <a:spcPct val="0"/>
              </a:spcAft>
              <a:buClr>
                <a:srgbClr val="003366"/>
              </a:buClr>
              <a:buFont typeface="Wingdings" panose="05000000000000000000" pitchFamily="2" charset="2"/>
              <a:buChar char="§"/>
              <a:defRPr sz="2000">
                <a:solidFill>
                  <a:srgbClr val="003366"/>
                </a:solidFill>
                <a:latin typeface="Times New Roman" panose="02020603050405020304" pitchFamily="18" charset="0"/>
              </a:defRPr>
            </a:lvl8pPr>
            <a:lvl9pPr marL="3886200" indent="-228600" eaLnBrk="0" fontAlgn="base" hangingPunct="0">
              <a:spcBef>
                <a:spcPct val="20000"/>
              </a:spcBef>
              <a:spcAft>
                <a:spcPct val="0"/>
              </a:spcAft>
              <a:buClr>
                <a:srgbClr val="003366"/>
              </a:buClr>
              <a:buFont typeface="Wingdings" panose="05000000000000000000" pitchFamily="2" charset="2"/>
              <a:buChar char="§"/>
              <a:defRPr sz="2000">
                <a:solidFill>
                  <a:srgbClr val="003366"/>
                </a:solidFill>
                <a:latin typeface="Times New Roman" panose="02020603050405020304" pitchFamily="18" charset="0"/>
              </a:defRPr>
            </a:lvl9pPr>
          </a:lstStyle>
          <a:p>
            <a:pPr algn="ctr">
              <a:spcBef>
                <a:spcPct val="0"/>
              </a:spcBef>
              <a:buClrTx/>
              <a:buFontTx/>
              <a:buNone/>
            </a:pPr>
            <a:r>
              <a:rPr lang="en-US" altLang="en-US" sz="2000" b="1">
                <a:solidFill>
                  <a:srgbClr val="FFFFFF"/>
                </a:solidFill>
                <a:latin typeface="Calibri" panose="020F0502020204030204" pitchFamily="34" charset="0"/>
                <a:cs typeface="Calibri" panose="020F0502020204030204" pitchFamily="34" charset="0"/>
              </a:rPr>
              <a:t>INTERNATIONAL VEGETATION CLASSIFICATION</a:t>
            </a:r>
          </a:p>
          <a:p>
            <a:pPr algn="ctr">
              <a:spcBef>
                <a:spcPct val="0"/>
              </a:spcBef>
              <a:buClrTx/>
              <a:buFontTx/>
              <a:buNone/>
            </a:pPr>
            <a:r>
              <a:rPr lang="en-US" altLang="en-US" sz="2000">
                <a:solidFill>
                  <a:srgbClr val="FFFFFF"/>
                </a:solidFill>
                <a:latin typeface="Calibri" panose="020F0502020204030204" pitchFamily="34" charset="0"/>
                <a:cs typeface="Calibri" panose="020F0502020204030204" pitchFamily="34" charset="0"/>
              </a:rPr>
              <a:t>A classification of global vegetation.  Best developed in the Americas</a:t>
            </a:r>
            <a:endParaRPr lang="en-US" altLang="en-US" sz="3200">
              <a:solidFill>
                <a:srgbClr val="FFFFFF"/>
              </a:solidFill>
              <a:latin typeface="Calibri" panose="020F0502020204030204" pitchFamily="34" charset="0"/>
              <a:cs typeface="Calibri" panose="020F0502020204030204" pitchFamily="34" charset="0"/>
            </a:endParaRPr>
          </a:p>
          <a:p>
            <a:pPr>
              <a:spcBef>
                <a:spcPct val="0"/>
              </a:spcBef>
              <a:buClrTx/>
              <a:buFontTx/>
              <a:buNone/>
            </a:pPr>
            <a:endParaRPr lang="en-US" altLang="en-US" sz="2000" b="1">
              <a:solidFill>
                <a:schemeClr val="bg1"/>
              </a:solidFill>
              <a:latin typeface="Calibri" panose="020F0502020204030204" pitchFamily="34" charset="0"/>
            </a:endParaRPr>
          </a:p>
        </p:txBody>
      </p:sp>
      <p:pic>
        <p:nvPicPr>
          <p:cNvPr id="35845" name="Picture 15">
            <a:extLst>
              <a:ext uri="{FF2B5EF4-FFF2-40B4-BE49-F238E27FC236}">
                <a16:creationId xmlns:a16="http://schemas.microsoft.com/office/drawing/2014/main" id="{2B202D42-073D-472A-968C-17F0987C92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8050" y="3514436"/>
            <a:ext cx="2404256" cy="2827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3">
            <a:extLst>
              <a:ext uri="{FF2B5EF4-FFF2-40B4-BE49-F238E27FC236}">
                <a16:creationId xmlns:a16="http://schemas.microsoft.com/office/drawing/2014/main" id="{DED07690-70C4-460B-B175-20DFBE65C2B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1949" y="3567113"/>
            <a:ext cx="2682875"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2" descr="National Vegetation Classification Logo.png">
            <a:extLst>
              <a:ext uri="{FF2B5EF4-FFF2-40B4-BE49-F238E27FC236}">
                <a16:creationId xmlns:a16="http://schemas.microsoft.com/office/drawing/2014/main" id="{B9FA8AAC-EBAF-4D8F-8DFF-8206EA4C30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5738" y="5328444"/>
            <a:ext cx="2260124" cy="1013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1">
            <a:extLst>
              <a:ext uri="{FF2B5EF4-FFF2-40B4-BE49-F238E27FC236}">
                <a16:creationId xmlns:a16="http://schemas.microsoft.com/office/drawing/2014/main" id="{448BF280-33B4-4642-9CC3-CD3B04386B6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4099" r="14934"/>
          <a:stretch/>
        </p:blipFill>
        <p:spPr bwMode="auto">
          <a:xfrm>
            <a:off x="360590" y="5643563"/>
            <a:ext cx="268287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0EBF5CA1-B9A9-459B-BD19-7F2C0027625C}"/>
              </a:ext>
            </a:extLst>
          </p:cNvPr>
          <p:cNvPicPr>
            <a:picLocks noChangeAspect="1"/>
          </p:cNvPicPr>
          <p:nvPr/>
        </p:nvPicPr>
        <p:blipFill rotWithShape="1">
          <a:blip r:embed="rId7"/>
          <a:srcRect l="1438" t="2717" b="4918"/>
          <a:stretch/>
        </p:blipFill>
        <p:spPr>
          <a:xfrm>
            <a:off x="3371964" y="3546942"/>
            <a:ext cx="2272577" cy="1575595"/>
          </a:xfrm>
          <a:prstGeom prst="rect">
            <a:avLst/>
          </a:prstGeom>
        </p:spPr>
      </p:pic>
      <p:sp>
        <p:nvSpPr>
          <p:cNvPr id="2" name="TextBox 1">
            <a:extLst>
              <a:ext uri="{FF2B5EF4-FFF2-40B4-BE49-F238E27FC236}">
                <a16:creationId xmlns:a16="http://schemas.microsoft.com/office/drawing/2014/main" id="{C3970D47-6E69-027E-9344-13D56D90B593}"/>
              </a:ext>
            </a:extLst>
          </p:cNvPr>
          <p:cNvSpPr txBox="1"/>
          <p:nvPr/>
        </p:nvSpPr>
        <p:spPr>
          <a:xfrm>
            <a:off x="2957332" y="6448463"/>
            <a:ext cx="6061435" cy="400110"/>
          </a:xfrm>
          <a:prstGeom prst="rect">
            <a:avLst/>
          </a:prstGeom>
          <a:noFill/>
        </p:spPr>
        <p:txBody>
          <a:bodyPr wrap="square" rtlCol="0">
            <a:spAutoFit/>
          </a:bodyPr>
          <a:lstStyle/>
          <a:p>
            <a:r>
              <a:rPr lang="en-US" sz="2000">
                <a:latin typeface="Calibri" panose="020F0502020204030204" pitchFamily="34" charset="0"/>
                <a:cs typeface="Calibri" panose="020F0502020204030204" pitchFamily="34" charset="0"/>
              </a:rPr>
              <a:t>The EcoVeg backbone – Network standard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896" name="Content Placeholder 3">
            <a:extLst>
              <a:ext uri="{FF2B5EF4-FFF2-40B4-BE49-F238E27FC236}">
                <a16:creationId xmlns:a16="http://schemas.microsoft.com/office/drawing/2014/main" id="{E484A62F-11A6-4351-B2BF-575FD504D48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5406" y="3403014"/>
            <a:ext cx="8664714" cy="2873961"/>
          </a:xfrm>
        </p:spPr>
      </p:pic>
      <p:pic>
        <p:nvPicPr>
          <p:cNvPr id="11" name="Picture 10">
            <a:extLst>
              <a:ext uri="{FF2B5EF4-FFF2-40B4-BE49-F238E27FC236}">
                <a16:creationId xmlns:a16="http://schemas.microsoft.com/office/drawing/2014/main" id="{98DA19C8-53E5-412B-92B4-F803FB041F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9519"/>
          <a:stretch>
            <a:fillRect/>
          </a:stretch>
        </p:blipFill>
        <p:spPr bwMode="auto">
          <a:xfrm>
            <a:off x="247650" y="1315008"/>
            <a:ext cx="6630717" cy="15160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FB5D3B5-2ED6-40A6-85B1-B47221A52928}"/>
              </a:ext>
            </a:extLst>
          </p:cNvPr>
          <p:cNvSpPr txBox="1"/>
          <p:nvPr/>
        </p:nvSpPr>
        <p:spPr>
          <a:xfrm>
            <a:off x="5371293" y="3504642"/>
            <a:ext cx="2086782" cy="2667558"/>
          </a:xfrm>
          <a:prstGeom prst="rect">
            <a:avLst/>
          </a:prstGeom>
          <a:solidFill>
            <a:schemeClr val="accent3">
              <a:lumMod val="40000"/>
              <a:lumOff val="60000"/>
            </a:schemeClr>
          </a:solidFill>
          <a:ln>
            <a:solidFill>
              <a:schemeClr val="accent3">
                <a:lumMod val="40000"/>
                <a:lumOff val="60000"/>
              </a:schemeClr>
            </a:solidFill>
          </a:ln>
        </p:spPr>
        <p:txBody>
          <a:bodyPr wrap="square" rtlCol="0">
            <a:spAutoFit/>
          </a:bodyPr>
          <a:lstStyle/>
          <a:p>
            <a:endParaRPr lang="en-US"/>
          </a:p>
        </p:txBody>
      </p:sp>
      <p:sp>
        <p:nvSpPr>
          <p:cNvPr id="13" name="TextBox 12">
            <a:extLst>
              <a:ext uri="{FF2B5EF4-FFF2-40B4-BE49-F238E27FC236}">
                <a16:creationId xmlns:a16="http://schemas.microsoft.com/office/drawing/2014/main" id="{F333CFF0-92AB-4703-9356-4F2E94686776}"/>
              </a:ext>
            </a:extLst>
          </p:cNvPr>
          <p:cNvSpPr txBox="1"/>
          <p:nvPr/>
        </p:nvSpPr>
        <p:spPr>
          <a:xfrm>
            <a:off x="3335562" y="3429000"/>
            <a:ext cx="1045937" cy="2800767"/>
          </a:xfrm>
          <a:prstGeom prst="rect">
            <a:avLst/>
          </a:prstGeom>
          <a:solidFill>
            <a:schemeClr val="accent3">
              <a:lumMod val="40000"/>
              <a:lumOff val="60000"/>
            </a:schemeClr>
          </a:solid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3" name="Title 2">
            <a:extLst>
              <a:ext uri="{FF2B5EF4-FFF2-40B4-BE49-F238E27FC236}">
                <a16:creationId xmlns:a16="http://schemas.microsoft.com/office/drawing/2014/main" id="{AE2859A6-5420-4976-AAF7-E6F2E6351292}"/>
              </a:ext>
            </a:extLst>
          </p:cNvPr>
          <p:cNvSpPr>
            <a:spLocks noGrp="1"/>
          </p:cNvSpPr>
          <p:nvPr>
            <p:ph type="title"/>
          </p:nvPr>
        </p:nvSpPr>
        <p:spPr>
          <a:xfrm>
            <a:off x="10533" y="60178"/>
            <a:ext cx="7140897" cy="1169987"/>
          </a:xfrm>
        </p:spPr>
        <p:txBody>
          <a:bodyPr/>
          <a:lstStyle/>
          <a:p>
            <a:r>
              <a:rPr lang="en-US"/>
              <a:t>The IVC partnership</a:t>
            </a:r>
          </a:p>
        </p:txBody>
      </p:sp>
      <p:pic>
        <p:nvPicPr>
          <p:cNvPr id="5" name="Picture 4">
            <a:extLst>
              <a:ext uri="{FF2B5EF4-FFF2-40B4-BE49-F238E27FC236}">
                <a16:creationId xmlns:a16="http://schemas.microsoft.com/office/drawing/2014/main" id="{4B312AD4-B96C-4E7E-9982-BBFFEAE34C5D}"/>
              </a:ext>
            </a:extLst>
          </p:cNvPr>
          <p:cNvPicPr>
            <a:picLocks noChangeAspect="1"/>
          </p:cNvPicPr>
          <p:nvPr/>
        </p:nvPicPr>
        <p:blipFill rotWithShape="1">
          <a:blip r:embed="rId4"/>
          <a:srcRect l="37698" b="19669"/>
          <a:stretch/>
        </p:blipFill>
        <p:spPr>
          <a:xfrm>
            <a:off x="7151430" y="135171"/>
            <a:ext cx="1760934" cy="3047252"/>
          </a:xfrm>
          <a:prstGeom prst="rect">
            <a:avLst/>
          </a:prstGeom>
        </p:spPr>
      </p:pic>
      <p:sp>
        <p:nvSpPr>
          <p:cNvPr id="4" name="TextBox 3">
            <a:extLst>
              <a:ext uri="{FF2B5EF4-FFF2-40B4-BE49-F238E27FC236}">
                <a16:creationId xmlns:a16="http://schemas.microsoft.com/office/drawing/2014/main" id="{8084E07B-6EA3-4CEE-9921-37953C260E2C}"/>
              </a:ext>
            </a:extLst>
          </p:cNvPr>
          <p:cNvSpPr txBox="1"/>
          <p:nvPr/>
        </p:nvSpPr>
        <p:spPr>
          <a:xfrm>
            <a:off x="205406" y="5200074"/>
            <a:ext cx="8245867" cy="1005840"/>
          </a:xfrm>
          <a:prstGeom prst="rect">
            <a:avLst/>
          </a:prstGeom>
          <a:noFill/>
          <a:ln w="28575">
            <a:solidFill>
              <a:srgbClr val="00B050"/>
            </a:solidFill>
          </a:ln>
        </p:spPr>
        <p:txBody>
          <a:bodyPr wrap="square" rtlCol="0">
            <a:spAutoFit/>
          </a:bodyPr>
          <a:lstStyle/>
          <a:p>
            <a:endParaRPr lang="en-US"/>
          </a:p>
        </p:txBody>
      </p:sp>
      <p:sp>
        <p:nvSpPr>
          <p:cNvPr id="10" name="TextBox 9">
            <a:extLst>
              <a:ext uri="{FF2B5EF4-FFF2-40B4-BE49-F238E27FC236}">
                <a16:creationId xmlns:a16="http://schemas.microsoft.com/office/drawing/2014/main" id="{A8505D44-A91C-46D9-95DB-F66B38C576C8}"/>
              </a:ext>
            </a:extLst>
          </p:cNvPr>
          <p:cNvSpPr txBox="1"/>
          <p:nvPr/>
        </p:nvSpPr>
        <p:spPr>
          <a:xfrm>
            <a:off x="2068274" y="5215226"/>
            <a:ext cx="772392" cy="1005840"/>
          </a:xfrm>
          <a:prstGeom prst="rect">
            <a:avLst/>
          </a:prstGeom>
          <a:noFill/>
          <a:ln w="38100">
            <a:solidFill>
              <a:srgbClr val="00B050"/>
            </a:solidFill>
          </a:ln>
        </p:spPr>
        <p:txBody>
          <a:bodyPr wrap="square" rtlCol="0">
            <a:spAutoFit/>
          </a:bodyPr>
          <a:lstStyle/>
          <a:p>
            <a:endParaRPr lang="en-US"/>
          </a:p>
        </p:txBody>
      </p:sp>
      <p:sp>
        <p:nvSpPr>
          <p:cNvPr id="7" name="TextBox 6">
            <a:extLst>
              <a:ext uri="{FF2B5EF4-FFF2-40B4-BE49-F238E27FC236}">
                <a16:creationId xmlns:a16="http://schemas.microsoft.com/office/drawing/2014/main" id="{49A15680-BD98-7775-7045-F69387D7A9FC}"/>
              </a:ext>
            </a:extLst>
          </p:cNvPr>
          <p:cNvSpPr txBox="1"/>
          <p:nvPr/>
        </p:nvSpPr>
        <p:spPr>
          <a:xfrm>
            <a:off x="4585130" y="5200074"/>
            <a:ext cx="797577" cy="954107"/>
          </a:xfrm>
          <a:prstGeom prst="rect">
            <a:avLst/>
          </a:prstGeom>
          <a:solidFill>
            <a:srgbClr val="FFFFFF"/>
          </a:solidFill>
        </p:spPr>
        <p:txBody>
          <a:bodyPr wrap="square" rtlCol="0">
            <a:spAutoFit/>
          </a:bodyPr>
          <a:lstStyle/>
          <a:p>
            <a:r>
              <a:rPr lang="en-US" sz="1400">
                <a:solidFill>
                  <a:schemeClr val="bg1"/>
                </a:solidFill>
                <a:latin typeface="Calibri" panose="020F0502020204030204" pitchFamily="34" charset="0"/>
                <a:cs typeface="Calibri" panose="020F0502020204030204" pitchFamily="34" charset="0"/>
              </a:rPr>
              <a:t>97</a:t>
            </a:r>
          </a:p>
          <a:p>
            <a:r>
              <a:rPr lang="en-US" sz="1400">
                <a:solidFill>
                  <a:schemeClr val="bg1"/>
                </a:solidFill>
                <a:latin typeface="Calibri" panose="020F0502020204030204" pitchFamily="34" charset="0"/>
                <a:cs typeface="Calibri" panose="020F0502020204030204" pitchFamily="34" charset="0"/>
              </a:rPr>
              <a:t>242</a:t>
            </a:r>
          </a:p>
          <a:p>
            <a:r>
              <a:rPr lang="en-US" sz="1400">
                <a:solidFill>
                  <a:schemeClr val="bg1"/>
                </a:solidFill>
                <a:latin typeface="Calibri" panose="020F0502020204030204" pitchFamily="34" charset="0"/>
                <a:cs typeface="Calibri" panose="020F0502020204030204" pitchFamily="34" charset="0"/>
              </a:rPr>
              <a:t>613</a:t>
            </a:r>
          </a:p>
          <a:p>
            <a:r>
              <a:rPr lang="en-US" sz="1400">
                <a:solidFill>
                  <a:schemeClr val="bg1"/>
                </a:solidFill>
                <a:latin typeface="Calibri" panose="020F0502020204030204" pitchFamily="34" charset="0"/>
                <a:cs typeface="Calibri" panose="020F0502020204030204" pitchFamily="34" charset="0"/>
              </a:rPr>
              <a:t>1739+</a:t>
            </a:r>
          </a:p>
        </p:txBody>
      </p:sp>
      <p:sp>
        <p:nvSpPr>
          <p:cNvPr id="6" name="TextBox 5">
            <a:extLst>
              <a:ext uri="{FF2B5EF4-FFF2-40B4-BE49-F238E27FC236}">
                <a16:creationId xmlns:a16="http://schemas.microsoft.com/office/drawing/2014/main" id="{3BB8198E-488D-41AD-8B56-3AD1EDCD8531}"/>
              </a:ext>
            </a:extLst>
          </p:cNvPr>
          <p:cNvSpPr txBox="1"/>
          <p:nvPr/>
        </p:nvSpPr>
        <p:spPr>
          <a:xfrm>
            <a:off x="4571999" y="5223173"/>
            <a:ext cx="810707" cy="931007"/>
          </a:xfrm>
          <a:prstGeom prst="rect">
            <a:avLst/>
          </a:prstGeom>
          <a:noFill/>
          <a:ln w="38100">
            <a:solidFill>
              <a:srgbClr val="FF0000"/>
            </a:solidFill>
          </a:ln>
        </p:spPr>
        <p:txBody>
          <a:bodyPr wrap="square" rtlCol="0">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Title 2">
            <a:extLst>
              <a:ext uri="{FF2B5EF4-FFF2-40B4-BE49-F238E27FC236}">
                <a16:creationId xmlns:a16="http://schemas.microsoft.com/office/drawing/2014/main" id="{3166EAC6-299C-4BAF-91C2-8F80AF7A9E49}"/>
              </a:ext>
            </a:extLst>
          </p:cNvPr>
          <p:cNvSpPr>
            <a:spLocks noGrp="1" noChangeArrowheads="1"/>
          </p:cNvSpPr>
          <p:nvPr>
            <p:ph type="title" idx="4294967295"/>
          </p:nvPr>
        </p:nvSpPr>
        <p:spPr>
          <a:xfrm>
            <a:off x="0" y="403225"/>
            <a:ext cx="8229600" cy="823913"/>
          </a:xfrm>
        </p:spPr>
        <p:txBody>
          <a:bodyPr/>
          <a:lstStyle/>
          <a:p>
            <a:r>
              <a:rPr lang="en-US" altLang="en-US" sz="4000" b="0">
                <a:latin typeface="Calibri Light" panose="020F0302020204030204" pitchFamily="34" charset="0"/>
                <a:cs typeface="Calibri Light" panose="020F0302020204030204" pitchFamily="34" charset="0"/>
              </a:rPr>
              <a:t>Subnational Partnerships</a:t>
            </a:r>
            <a:endParaRPr lang="en-US" altLang="en-US" sz="2800" b="0">
              <a:latin typeface="Calibri Light" panose="020F0302020204030204" pitchFamily="34" charset="0"/>
              <a:cs typeface="Calibri Light" panose="020F0302020204030204" pitchFamily="34" charset="0"/>
            </a:endParaRPr>
          </a:p>
        </p:txBody>
      </p:sp>
      <p:sp>
        <p:nvSpPr>
          <p:cNvPr id="38915" name="TextBox 8">
            <a:extLst>
              <a:ext uri="{FF2B5EF4-FFF2-40B4-BE49-F238E27FC236}">
                <a16:creationId xmlns:a16="http://schemas.microsoft.com/office/drawing/2014/main" id="{8B7F7CDC-AE3B-417F-91CC-9EC34B490952}"/>
              </a:ext>
            </a:extLst>
          </p:cNvPr>
          <p:cNvSpPr>
            <a:spLocks noGrp="1" noChangeArrowheads="1"/>
          </p:cNvSpPr>
          <p:nvPr>
            <p:ph sz="half" idx="4294967295"/>
          </p:nvPr>
        </p:nvSpPr>
        <p:spPr>
          <a:xfrm>
            <a:off x="-1" y="1057275"/>
            <a:ext cx="8823489" cy="2160591"/>
          </a:xfrm>
        </p:spPr>
        <p:txBody>
          <a:bodyPr wrap="square">
            <a:spAutoFit/>
          </a:bodyPr>
          <a:lstStyle/>
          <a:p>
            <a:pPr marL="533400">
              <a:buClr>
                <a:srgbClr val="FFC000"/>
              </a:buClr>
            </a:pPr>
            <a:r>
              <a:rPr lang="en-US" altLang="en-US" sz="2400">
                <a:latin typeface="Calibri" panose="020F0502020204030204" pitchFamily="34" charset="0"/>
                <a:cs typeface="Calibri" panose="020F0502020204030204" pitchFamily="34" charset="0"/>
              </a:rPr>
              <a:t>Many states and provinces helped build the USNVC and CNVC</a:t>
            </a:r>
          </a:p>
          <a:p>
            <a:pPr marL="533400">
              <a:buClr>
                <a:srgbClr val="FFC000"/>
              </a:buClr>
            </a:pPr>
            <a:r>
              <a:rPr lang="en-US" altLang="en-US" sz="2400">
                <a:latin typeface="Calibri" panose="020F0502020204030204" pitchFamily="34" charset="0"/>
                <a:cs typeface="Calibri" panose="020F0502020204030204" pitchFamily="34" charset="0"/>
              </a:rPr>
              <a:t>Many U.S. states directly use USNVC as their state classification</a:t>
            </a:r>
          </a:p>
          <a:p>
            <a:pPr marL="533400">
              <a:buClr>
                <a:srgbClr val="FFC000"/>
              </a:buClr>
            </a:pPr>
            <a:r>
              <a:rPr lang="en-US" altLang="en-US" sz="2400">
                <a:latin typeface="Calibri" panose="020F0502020204030204" pitchFamily="34" charset="0"/>
                <a:cs typeface="Calibri" panose="020F0502020204030204" pitchFamily="34" charset="0"/>
              </a:rPr>
              <a:t>Provinces / territories in Canada engaged in CNVC development</a:t>
            </a:r>
          </a:p>
          <a:p>
            <a:pPr marL="533400">
              <a:buClr>
                <a:srgbClr val="FFC000"/>
              </a:buClr>
            </a:pPr>
            <a:r>
              <a:rPr lang="en-US" altLang="en-US" sz="2400">
                <a:latin typeface="Calibri" panose="020F0502020204030204" pitchFamily="34" charset="0"/>
                <a:cs typeface="Calibri" panose="020F0502020204030204" pitchFamily="34" charset="0"/>
              </a:rPr>
              <a:t>Most programs have direct access to information - Natural Heritage Network / Classification Database (Biotics 5)</a:t>
            </a:r>
          </a:p>
        </p:txBody>
      </p:sp>
      <p:pic>
        <p:nvPicPr>
          <p:cNvPr id="38916" name="Picture 9">
            <a:extLst>
              <a:ext uri="{FF2B5EF4-FFF2-40B4-BE49-F238E27FC236}">
                <a16:creationId xmlns:a16="http://schemas.microsoft.com/office/drawing/2014/main" id="{69331CA9-456F-46CD-9A41-335C57553C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0775" y="3640138"/>
            <a:ext cx="23241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5">
            <a:extLst>
              <a:ext uri="{FF2B5EF4-FFF2-40B4-BE49-F238E27FC236}">
                <a16:creationId xmlns:a16="http://schemas.microsoft.com/office/drawing/2014/main" id="{29695213-A790-4EA3-99AA-F7D8A07271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226" y="3523456"/>
            <a:ext cx="3556000" cy="305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7FA3C-81C1-4B33-841D-6AEFC57B84CA}"/>
              </a:ext>
            </a:extLst>
          </p:cNvPr>
          <p:cNvSpPr>
            <a:spLocks noGrp="1"/>
          </p:cNvSpPr>
          <p:nvPr>
            <p:ph type="title"/>
          </p:nvPr>
        </p:nvSpPr>
        <p:spPr>
          <a:xfrm>
            <a:off x="133350" y="350840"/>
            <a:ext cx="3705225" cy="2661868"/>
          </a:xfrm>
        </p:spPr>
        <p:txBody>
          <a:bodyPr/>
          <a:lstStyle/>
          <a:p>
            <a:r>
              <a:rPr lang="en-US">
                <a:latin typeface="Calibri" panose="020F0502020204030204" pitchFamily="34" charset="0"/>
                <a:cs typeface="Calibri" panose="020F0502020204030204" pitchFamily="34" charset="0"/>
              </a:rPr>
              <a:t>The IVC and the Network:</a:t>
            </a:r>
            <a:br>
              <a:rPr lang="en-US">
                <a:latin typeface="Calibri" panose="020F0502020204030204" pitchFamily="34" charset="0"/>
                <a:cs typeface="Calibri" panose="020F0502020204030204" pitchFamily="34" charset="0"/>
              </a:rPr>
            </a:br>
            <a:r>
              <a:rPr lang="en-US">
                <a:latin typeface="Calibri" panose="020F0502020204030204" pitchFamily="34" charset="0"/>
                <a:cs typeface="Calibri" panose="020F0502020204030204" pitchFamily="34" charset="0"/>
              </a:rPr>
              <a:t>- </a:t>
            </a:r>
            <a:r>
              <a:rPr lang="en-US" sz="3600">
                <a:latin typeface="Calibri" panose="020F0502020204030204" pitchFamily="34" charset="0"/>
                <a:cs typeface="Calibri" panose="020F0502020204030204" pitchFamily="34" charset="0"/>
              </a:rPr>
              <a:t>direct use</a:t>
            </a:r>
            <a:br>
              <a:rPr lang="en-US" sz="3600">
                <a:latin typeface="Calibri" panose="020F0502020204030204" pitchFamily="34" charset="0"/>
                <a:cs typeface="Calibri" panose="020F0502020204030204" pitchFamily="34" charset="0"/>
              </a:rPr>
            </a:br>
            <a:r>
              <a:rPr lang="en-US" sz="3600">
                <a:latin typeface="Calibri" panose="020F0502020204030204" pitchFamily="34" charset="0"/>
                <a:cs typeface="Calibri" panose="020F0502020204030204" pitchFamily="34" charset="0"/>
              </a:rPr>
              <a:t>- crosswalk</a:t>
            </a:r>
          </a:p>
        </p:txBody>
      </p:sp>
      <p:sp>
        <p:nvSpPr>
          <p:cNvPr id="3" name="Text Placeholder 2">
            <a:extLst>
              <a:ext uri="{FF2B5EF4-FFF2-40B4-BE49-F238E27FC236}">
                <a16:creationId xmlns:a16="http://schemas.microsoft.com/office/drawing/2014/main" id="{38634E45-378E-45E8-9C1A-EB2C56305A92}"/>
              </a:ext>
            </a:extLst>
          </p:cNvPr>
          <p:cNvSpPr>
            <a:spLocks noGrp="1"/>
          </p:cNvSpPr>
          <p:nvPr>
            <p:ph type="body" sz="quarter" idx="10"/>
          </p:nvPr>
        </p:nvSpPr>
        <p:spPr>
          <a:xfrm>
            <a:off x="0" y="4920579"/>
            <a:ext cx="2962275" cy="388937"/>
          </a:xfrm>
        </p:spPr>
        <p:txBody>
          <a:bodyPr/>
          <a:lstStyle/>
          <a:p>
            <a:endParaRPr lang="en-US"/>
          </a:p>
        </p:txBody>
      </p:sp>
      <p:pic>
        <p:nvPicPr>
          <p:cNvPr id="5" name="Picture 4">
            <a:extLst>
              <a:ext uri="{FF2B5EF4-FFF2-40B4-BE49-F238E27FC236}">
                <a16:creationId xmlns:a16="http://schemas.microsoft.com/office/drawing/2014/main" id="{8B25278D-49F9-46B3-A3C2-05C86EE6EB32}"/>
              </a:ext>
            </a:extLst>
          </p:cNvPr>
          <p:cNvPicPr>
            <a:picLocks noChangeAspect="1"/>
          </p:cNvPicPr>
          <p:nvPr/>
        </p:nvPicPr>
        <p:blipFill>
          <a:blip r:embed="rId2"/>
          <a:stretch>
            <a:fillRect/>
          </a:stretch>
        </p:blipFill>
        <p:spPr>
          <a:xfrm>
            <a:off x="3713221" y="4004560"/>
            <a:ext cx="4619625" cy="2220974"/>
          </a:xfrm>
          <a:prstGeom prst="rect">
            <a:avLst/>
          </a:prstGeom>
        </p:spPr>
      </p:pic>
      <p:pic>
        <p:nvPicPr>
          <p:cNvPr id="1026" name="Picture 2">
            <a:extLst>
              <a:ext uri="{FF2B5EF4-FFF2-40B4-BE49-F238E27FC236}">
                <a16:creationId xmlns:a16="http://schemas.microsoft.com/office/drawing/2014/main" id="{87F4CA45-5C54-45B8-BF39-C8F18C9033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 y="4006847"/>
            <a:ext cx="3333750" cy="25003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F819204-6015-430C-9F59-9FC76DBE46FE}"/>
              </a:ext>
            </a:extLst>
          </p:cNvPr>
          <p:cNvSpPr txBox="1"/>
          <p:nvPr/>
        </p:nvSpPr>
        <p:spPr>
          <a:xfrm>
            <a:off x="388707" y="3577021"/>
            <a:ext cx="3333750" cy="338554"/>
          </a:xfrm>
          <a:prstGeom prst="rect">
            <a:avLst/>
          </a:prstGeom>
          <a:solidFill>
            <a:srgbClr val="FFFFFF"/>
          </a:solidFill>
        </p:spPr>
        <p:txBody>
          <a:bodyPr wrap="square" rtlCol="0">
            <a:spAutoFit/>
          </a:bodyPr>
          <a:lstStyle/>
          <a:p>
            <a:r>
              <a:rPr lang="en-US">
                <a:solidFill>
                  <a:schemeClr val="bg1"/>
                </a:solidFill>
                <a:latin typeface="Calibri" panose="020F0502020204030204" pitchFamily="34" charset="0"/>
                <a:cs typeface="Calibri" panose="020F0502020204030204" pitchFamily="34" charset="0"/>
              </a:rPr>
              <a:t>New York NHP:  Alvar Shrubland</a:t>
            </a:r>
          </a:p>
        </p:txBody>
      </p:sp>
      <p:sp>
        <p:nvSpPr>
          <p:cNvPr id="8" name="TextBox 7">
            <a:extLst>
              <a:ext uri="{FF2B5EF4-FFF2-40B4-BE49-F238E27FC236}">
                <a16:creationId xmlns:a16="http://schemas.microsoft.com/office/drawing/2014/main" id="{832EA076-A7F7-438E-81B2-5126FC74DA63}"/>
              </a:ext>
            </a:extLst>
          </p:cNvPr>
          <p:cNvSpPr txBox="1"/>
          <p:nvPr/>
        </p:nvSpPr>
        <p:spPr>
          <a:xfrm>
            <a:off x="3705225" y="6168606"/>
            <a:ext cx="4619626" cy="338554"/>
          </a:xfrm>
          <a:prstGeom prst="rect">
            <a:avLst/>
          </a:prstGeom>
          <a:solidFill>
            <a:srgbClr val="FFFFFF"/>
          </a:solidFill>
        </p:spPr>
        <p:txBody>
          <a:bodyPr wrap="square" rtlCol="0">
            <a:spAutoFit/>
          </a:bodyPr>
          <a:lstStyle/>
          <a:p>
            <a:r>
              <a:rPr lang="en-US">
                <a:solidFill>
                  <a:schemeClr val="bg1"/>
                </a:solidFill>
                <a:latin typeface="Arial" panose="020B0604020202020204" pitchFamily="34" charset="0"/>
                <a:cs typeface="Arial" panose="020B0604020202020204" pitchFamily="34" charset="0"/>
              </a:rPr>
              <a:t>          Juniper Alvar Shrubland</a:t>
            </a:r>
          </a:p>
        </p:txBody>
      </p:sp>
      <p:pic>
        <p:nvPicPr>
          <p:cNvPr id="9" name="Picture 8">
            <a:extLst>
              <a:ext uri="{FF2B5EF4-FFF2-40B4-BE49-F238E27FC236}">
                <a16:creationId xmlns:a16="http://schemas.microsoft.com/office/drawing/2014/main" id="{2714DCB0-4B38-4DCA-86BB-962B229C6E5C}"/>
              </a:ext>
            </a:extLst>
          </p:cNvPr>
          <p:cNvPicPr>
            <a:picLocks noChangeAspect="1"/>
          </p:cNvPicPr>
          <p:nvPr/>
        </p:nvPicPr>
        <p:blipFill>
          <a:blip r:embed="rId4"/>
          <a:stretch>
            <a:fillRect/>
          </a:stretch>
        </p:blipFill>
        <p:spPr>
          <a:xfrm>
            <a:off x="4143728" y="147508"/>
            <a:ext cx="4611565" cy="3620046"/>
          </a:xfrm>
          <a:prstGeom prst="rect">
            <a:avLst/>
          </a:prstGeom>
        </p:spPr>
      </p:pic>
      <p:sp>
        <p:nvSpPr>
          <p:cNvPr id="11" name="TextBox 10">
            <a:extLst>
              <a:ext uri="{FF2B5EF4-FFF2-40B4-BE49-F238E27FC236}">
                <a16:creationId xmlns:a16="http://schemas.microsoft.com/office/drawing/2014/main" id="{4AFB858C-9956-4183-AF4E-9A56B93B8180}"/>
              </a:ext>
            </a:extLst>
          </p:cNvPr>
          <p:cNvSpPr txBox="1"/>
          <p:nvPr/>
        </p:nvSpPr>
        <p:spPr>
          <a:xfrm>
            <a:off x="4262436" y="158709"/>
            <a:ext cx="4424364" cy="584775"/>
          </a:xfrm>
          <a:prstGeom prst="rect">
            <a:avLst/>
          </a:prstGeom>
          <a:solidFill>
            <a:srgbClr val="FFFFFF"/>
          </a:solidFill>
        </p:spPr>
        <p:txBody>
          <a:bodyPr wrap="square" rtlCol="0">
            <a:spAutoFit/>
          </a:bodyPr>
          <a:lstStyle/>
          <a:p>
            <a:r>
              <a:rPr lang="en-US">
                <a:solidFill>
                  <a:schemeClr val="bg1"/>
                </a:solidFill>
                <a:latin typeface="Calibri" panose="020F0502020204030204" pitchFamily="34" charset="0"/>
                <a:cs typeface="Calibri" panose="020F0502020204030204" pitchFamily="34" charset="0"/>
              </a:rPr>
              <a:t>Virginia NHP: Southern Appalachian Rich Cove Forest (Sugar Maple-Buckeye Type)</a:t>
            </a:r>
          </a:p>
        </p:txBody>
      </p:sp>
      <p:sp>
        <p:nvSpPr>
          <p:cNvPr id="10" name="Arrow: Right 9">
            <a:extLst>
              <a:ext uri="{FF2B5EF4-FFF2-40B4-BE49-F238E27FC236}">
                <a16:creationId xmlns:a16="http://schemas.microsoft.com/office/drawing/2014/main" id="{6CF49701-58E1-4337-87F8-7BCFD8FF2EFA}"/>
              </a:ext>
            </a:extLst>
          </p:cNvPr>
          <p:cNvSpPr/>
          <p:nvPr/>
        </p:nvSpPr>
        <p:spPr bwMode="auto">
          <a:xfrm>
            <a:off x="3300413" y="2062602"/>
            <a:ext cx="809624" cy="256999"/>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820738"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Times New Roman" pitchFamily="18" charset="0"/>
            </a:endParaRPr>
          </a:p>
        </p:txBody>
      </p:sp>
      <p:sp>
        <p:nvSpPr>
          <p:cNvPr id="12" name="Arrow: Right 11">
            <a:extLst>
              <a:ext uri="{FF2B5EF4-FFF2-40B4-BE49-F238E27FC236}">
                <a16:creationId xmlns:a16="http://schemas.microsoft.com/office/drawing/2014/main" id="{EA90B816-92C9-46C8-AF20-C35DF5718F13}"/>
              </a:ext>
            </a:extLst>
          </p:cNvPr>
          <p:cNvSpPr/>
          <p:nvPr/>
        </p:nvSpPr>
        <p:spPr bwMode="auto">
          <a:xfrm rot="5400000">
            <a:off x="1983580" y="3071164"/>
            <a:ext cx="422132" cy="293543"/>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820738"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265245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955C26A-76AA-4216-8AF1-5BC598A4C3C7}"/>
              </a:ext>
            </a:extLst>
          </p:cNvPr>
          <p:cNvGraphicFramePr>
            <a:graphicFrameLocks noGrp="1"/>
          </p:cNvGraphicFramePr>
          <p:nvPr>
            <p:extLst>
              <p:ext uri="{D42A27DB-BD31-4B8C-83A1-F6EECF244321}">
                <p14:modId xmlns:p14="http://schemas.microsoft.com/office/powerpoint/2010/main" val="3251233123"/>
              </p:ext>
            </p:extLst>
          </p:nvPr>
        </p:nvGraphicFramePr>
        <p:xfrm>
          <a:off x="228600" y="46038"/>
          <a:ext cx="8686801" cy="6993624"/>
        </p:xfrm>
        <a:graphic>
          <a:graphicData uri="http://schemas.openxmlformats.org/drawingml/2006/table">
            <a:tbl>
              <a:tblPr firstRow="1" firstCol="1" bandRow="1">
                <a:tableStyleId>{00A15C55-8517-42AA-B614-E9B94910E393}</a:tableStyleId>
              </a:tblPr>
              <a:tblGrid>
                <a:gridCol w="1095632">
                  <a:extLst>
                    <a:ext uri="{9D8B030D-6E8A-4147-A177-3AD203B41FA5}">
                      <a16:colId xmlns:a16="http://schemas.microsoft.com/office/drawing/2014/main" val="157514509"/>
                    </a:ext>
                  </a:extLst>
                </a:gridCol>
                <a:gridCol w="6886833">
                  <a:extLst>
                    <a:ext uri="{9D8B030D-6E8A-4147-A177-3AD203B41FA5}">
                      <a16:colId xmlns:a16="http://schemas.microsoft.com/office/drawing/2014/main" val="3760159978"/>
                    </a:ext>
                  </a:extLst>
                </a:gridCol>
                <a:gridCol w="704336">
                  <a:extLst>
                    <a:ext uri="{9D8B030D-6E8A-4147-A177-3AD203B41FA5}">
                      <a16:colId xmlns:a16="http://schemas.microsoft.com/office/drawing/2014/main" val="4146523338"/>
                    </a:ext>
                  </a:extLst>
                </a:gridCol>
              </a:tblGrid>
              <a:tr h="778652">
                <a:tc>
                  <a:txBody>
                    <a:bodyPr/>
                    <a:lstStyle/>
                    <a:p>
                      <a:pPr marL="0" marR="0" indent="709930" algn="l">
                        <a:lnSpc>
                          <a:spcPct val="107000"/>
                        </a:lnSpc>
                        <a:spcBef>
                          <a:spcPts val="0"/>
                        </a:spcBef>
                        <a:spcAft>
                          <a:spcPts val="800"/>
                        </a:spcAft>
                      </a:pPr>
                      <a:r>
                        <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140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Subnation</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indent="709930" algn="l">
                        <a:lnSpc>
                          <a:spcPct val="107000"/>
                        </a:lnSpc>
                        <a:spcBef>
                          <a:spcPts val="0"/>
                        </a:spcBef>
                        <a:spcAft>
                          <a:spcPts val="800"/>
                        </a:spcAft>
                      </a:pPr>
                      <a:r>
                        <a:rPr lang="en-US" sz="1800">
                          <a:solidFill>
                            <a:schemeClr val="bg1"/>
                          </a:solidFill>
                          <a:effectLst/>
                        </a:rPr>
                        <a:t>Ecological Vegetation Type</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800">
                          <a:solidFill>
                            <a:schemeClr val="bg1"/>
                          </a:solidFill>
                          <a:effectLst/>
                        </a:rPr>
                        <a:t># of </a:t>
                      </a:r>
                      <a:r>
                        <a:rPr lang="en-US" sz="1800" err="1">
                          <a:solidFill>
                            <a:schemeClr val="bg1"/>
                          </a:solidFill>
                          <a:effectLst/>
                        </a:rPr>
                        <a:t>Obs</a:t>
                      </a: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87835931"/>
                  </a:ext>
                </a:extLst>
              </a:tr>
              <a:tr h="372124">
                <a:tc gridSpan="2">
                  <a:txBody>
                    <a:bodyPr/>
                    <a:lstStyle/>
                    <a:p>
                      <a:pPr marL="0" marR="0">
                        <a:lnSpc>
                          <a:spcPct val="107000"/>
                        </a:lnSpc>
                        <a:spcBef>
                          <a:spcPts val="0"/>
                        </a:spcBef>
                        <a:spcAft>
                          <a:spcPts val="800"/>
                        </a:spcAft>
                      </a:pPr>
                      <a:r>
                        <a:rPr lang="en-US" sz="2400">
                          <a:solidFill>
                            <a:schemeClr val="bg1"/>
                          </a:solidFill>
                          <a:effectLst/>
                        </a:rPr>
                        <a:t>G089   Great Lakes Dune [G3G4]</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0" marR="0">
                        <a:lnSpc>
                          <a:spcPct val="107000"/>
                        </a:lnSpc>
                        <a:spcBef>
                          <a:spcPts val="0"/>
                        </a:spcBef>
                        <a:spcAft>
                          <a:spcPts val="800"/>
                        </a:spcAft>
                      </a:pP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42109201"/>
                  </a:ext>
                </a:extLst>
              </a:tr>
              <a:tr h="500011">
                <a:tc>
                  <a:txBody>
                    <a:bodyPr/>
                    <a:lstStyle/>
                    <a:p>
                      <a:pPr marL="0" marR="0" indent="709930" algn="l">
                        <a:lnSpc>
                          <a:spcPct val="107000"/>
                        </a:lnSpc>
                        <a:spcBef>
                          <a:spcPts val="0"/>
                        </a:spcBef>
                        <a:spcAft>
                          <a:spcPts val="800"/>
                        </a:spcAft>
                      </a:pPr>
                      <a:r>
                        <a:rPr lang="en-US" sz="2000">
                          <a:solidFill>
                            <a:schemeClr val="bg1"/>
                          </a:solidFill>
                          <a:effectLst/>
                        </a:rPr>
                        <a:t>ON</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indent="709930" algn="l">
                        <a:lnSpc>
                          <a:spcPct val="107000"/>
                        </a:lnSpc>
                        <a:spcBef>
                          <a:spcPts val="0"/>
                        </a:spcBef>
                        <a:spcAft>
                          <a:spcPts val="800"/>
                        </a:spcAft>
                      </a:pPr>
                      <a:r>
                        <a:rPr lang="en-US" sz="2000">
                          <a:solidFill>
                            <a:srgbClr val="00B050"/>
                          </a:solidFill>
                          <a:effectLst/>
                        </a:rPr>
                        <a:t>Juniper Dune Shrubland Type [S2]</a:t>
                      </a:r>
                      <a:endParaRPr lang="en-US" sz="200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a:lnSpc>
                          <a:spcPct val="107000"/>
                        </a:lnSpc>
                        <a:spcBef>
                          <a:spcPts val="0"/>
                        </a:spcBef>
                        <a:spcAft>
                          <a:spcPts val="800"/>
                        </a:spcAft>
                      </a:pPr>
                      <a:r>
                        <a:rPr lang="en-US" sz="2000">
                          <a:effectLst/>
                        </a:rPr>
                        <a:t>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55862995"/>
                  </a:ext>
                </a:extLst>
              </a:tr>
              <a:tr h="381015">
                <a:tc>
                  <a:txBody>
                    <a:bodyPr/>
                    <a:lstStyle/>
                    <a:p>
                      <a:pPr marL="0" marR="0" indent="709930" algn="l">
                        <a:lnSpc>
                          <a:spcPct val="107000"/>
                        </a:lnSpc>
                        <a:spcBef>
                          <a:spcPts val="0"/>
                        </a:spcBef>
                        <a:spcAft>
                          <a:spcPts val="800"/>
                        </a:spcAft>
                      </a:pPr>
                      <a:r>
                        <a:rPr lang="en-US" sz="1400">
                          <a:solidFill>
                            <a:schemeClr val="bg1"/>
                          </a:solidFill>
                          <a:effectLst/>
                        </a:rPr>
                        <a:t> </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709930" algn="l">
                        <a:lnSpc>
                          <a:spcPct val="107000"/>
                        </a:lnSpc>
                        <a:spcBef>
                          <a:spcPts val="0"/>
                        </a:spcBef>
                        <a:spcAft>
                          <a:spcPts val="800"/>
                        </a:spcAft>
                      </a:pPr>
                      <a:r>
                        <a:rPr lang="en-US" sz="2000">
                          <a:solidFill>
                            <a:srgbClr val="00B050"/>
                          </a:solidFill>
                          <a:effectLst/>
                        </a:rPr>
                        <a:t>Sand Cherry – Wormwood …</a:t>
                      </a:r>
                      <a:r>
                        <a:rPr lang="en-US" sz="2000" b="1">
                          <a:solidFill>
                            <a:srgbClr val="00B050"/>
                          </a:solidFill>
                          <a:effectLst/>
                        </a:rPr>
                        <a:t>Shrub</a:t>
                      </a:r>
                      <a:r>
                        <a:rPr lang="en-US" sz="2000">
                          <a:solidFill>
                            <a:srgbClr val="00B050"/>
                          </a:solidFill>
                          <a:effectLst/>
                        </a:rPr>
                        <a:t> Dune Type [S1]</a:t>
                      </a:r>
                      <a:endParaRPr lang="en-US" sz="200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07000"/>
                        </a:lnSpc>
                        <a:spcBef>
                          <a:spcPts val="0"/>
                        </a:spcBef>
                        <a:spcAft>
                          <a:spcPts val="800"/>
                        </a:spcAft>
                      </a:pPr>
                      <a:r>
                        <a:rPr lang="en-US" sz="2000">
                          <a:effectLst/>
                        </a:rPr>
                        <a:t>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66399313"/>
                  </a:ext>
                </a:extLst>
              </a:tr>
              <a:tr h="292728">
                <a:tc>
                  <a:txBody>
                    <a:bodyPr/>
                    <a:lstStyle/>
                    <a:p>
                      <a:pPr marL="0" marR="0" indent="709930" algn="l">
                        <a:lnSpc>
                          <a:spcPct val="107000"/>
                        </a:lnSpc>
                        <a:spcBef>
                          <a:spcPts val="0"/>
                        </a:spcBef>
                        <a:spcAft>
                          <a:spcPts val="800"/>
                        </a:spcAft>
                      </a:pPr>
                      <a:r>
                        <a:rPr lang="en-US" sz="1400">
                          <a:solidFill>
                            <a:schemeClr val="bg1"/>
                          </a:solidFill>
                          <a:effectLst/>
                        </a:rPr>
                        <a:t> </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709930" algn="l">
                        <a:lnSpc>
                          <a:spcPct val="107000"/>
                        </a:lnSpc>
                        <a:spcBef>
                          <a:spcPts val="0"/>
                        </a:spcBef>
                        <a:spcAft>
                          <a:spcPts val="800"/>
                        </a:spcAft>
                      </a:pPr>
                      <a:r>
                        <a:rPr lang="en-US" sz="2000">
                          <a:solidFill>
                            <a:srgbClr val="00B050"/>
                          </a:solidFill>
                          <a:effectLst/>
                        </a:rPr>
                        <a:t>Sand Cherry Dune </a:t>
                      </a:r>
                      <a:r>
                        <a:rPr lang="en-US" sz="2000" b="1">
                          <a:solidFill>
                            <a:srgbClr val="00B050"/>
                          </a:solidFill>
                          <a:effectLst/>
                        </a:rPr>
                        <a:t>Shrubland </a:t>
                      </a:r>
                      <a:r>
                        <a:rPr lang="en-US" sz="2000">
                          <a:solidFill>
                            <a:srgbClr val="00B050"/>
                          </a:solidFill>
                          <a:effectLst/>
                        </a:rPr>
                        <a:t>Type [S2]</a:t>
                      </a:r>
                      <a:endParaRPr lang="en-US" sz="200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07000"/>
                        </a:lnSpc>
                        <a:spcBef>
                          <a:spcPts val="0"/>
                        </a:spcBef>
                        <a:spcAft>
                          <a:spcPts val="800"/>
                        </a:spcAft>
                      </a:pPr>
                      <a:r>
                        <a:rPr lang="en-US" sz="2000">
                          <a:effectLst/>
                        </a:rPr>
                        <a:t>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94181795"/>
                  </a:ext>
                </a:extLst>
              </a:tr>
              <a:tr h="292728">
                <a:tc>
                  <a:txBody>
                    <a:bodyPr/>
                    <a:lstStyle/>
                    <a:p>
                      <a:pPr marL="0" marR="0" indent="709930" algn="l">
                        <a:lnSpc>
                          <a:spcPct val="107000"/>
                        </a:lnSpc>
                        <a:spcBef>
                          <a:spcPts val="0"/>
                        </a:spcBef>
                        <a:spcAft>
                          <a:spcPts val="800"/>
                        </a:spcAft>
                      </a:pPr>
                      <a:r>
                        <a:rPr lang="en-US" sz="1400">
                          <a:solidFill>
                            <a:schemeClr val="bg1"/>
                          </a:solidFill>
                          <a:effectLst/>
                        </a:rPr>
                        <a:t> </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709930" algn="l">
                        <a:lnSpc>
                          <a:spcPct val="107000"/>
                        </a:lnSpc>
                        <a:spcBef>
                          <a:spcPts val="0"/>
                        </a:spcBef>
                        <a:spcAft>
                          <a:spcPts val="800"/>
                        </a:spcAft>
                      </a:pPr>
                      <a:r>
                        <a:rPr lang="en-US" sz="2000">
                          <a:solidFill>
                            <a:srgbClr val="00B050"/>
                          </a:solidFill>
                          <a:effectLst/>
                        </a:rPr>
                        <a:t>Hop-tree Dune </a:t>
                      </a:r>
                      <a:r>
                        <a:rPr lang="en-US" sz="2000" b="1">
                          <a:solidFill>
                            <a:srgbClr val="00B050"/>
                          </a:solidFill>
                          <a:effectLst/>
                        </a:rPr>
                        <a:t>Shrubland</a:t>
                      </a:r>
                      <a:r>
                        <a:rPr lang="en-US" sz="2000">
                          <a:solidFill>
                            <a:srgbClr val="00B050"/>
                          </a:solidFill>
                          <a:effectLst/>
                        </a:rPr>
                        <a:t> Type [S1]</a:t>
                      </a:r>
                      <a:endParaRPr lang="en-US" sz="200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07000"/>
                        </a:lnSpc>
                        <a:spcBef>
                          <a:spcPts val="0"/>
                        </a:spcBef>
                        <a:spcAft>
                          <a:spcPts val="800"/>
                        </a:spcAft>
                      </a:pPr>
                      <a:r>
                        <a:rPr lang="en-US" sz="2000">
                          <a:effectLst/>
                        </a:rPr>
                        <a:t>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47521564"/>
                  </a:ext>
                </a:extLst>
              </a:tr>
              <a:tr h="292728">
                <a:tc>
                  <a:txBody>
                    <a:bodyPr/>
                    <a:lstStyle/>
                    <a:p>
                      <a:pPr marL="0" marR="0" indent="709930" algn="l">
                        <a:lnSpc>
                          <a:spcPct val="107000"/>
                        </a:lnSpc>
                        <a:spcBef>
                          <a:spcPts val="0"/>
                        </a:spcBef>
                        <a:spcAft>
                          <a:spcPts val="800"/>
                        </a:spcAft>
                      </a:pPr>
                      <a:r>
                        <a:rPr lang="en-US" sz="1400">
                          <a:solidFill>
                            <a:schemeClr val="bg1"/>
                          </a:solidFill>
                          <a:effectLst/>
                        </a:rPr>
                        <a:t> </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709930" algn="l">
                        <a:lnSpc>
                          <a:spcPct val="107000"/>
                        </a:lnSpc>
                        <a:spcBef>
                          <a:spcPts val="0"/>
                        </a:spcBef>
                        <a:spcAft>
                          <a:spcPts val="800"/>
                        </a:spcAft>
                      </a:pPr>
                      <a:r>
                        <a:rPr lang="en-US" sz="2000">
                          <a:solidFill>
                            <a:schemeClr val="accent1">
                              <a:lumMod val="50000"/>
                            </a:schemeClr>
                          </a:solidFill>
                          <a:effectLst/>
                        </a:rPr>
                        <a:t>Cottonwood Dune </a:t>
                      </a:r>
                      <a:r>
                        <a:rPr lang="en-US" sz="2000" b="1">
                          <a:solidFill>
                            <a:schemeClr val="accent1">
                              <a:lumMod val="50000"/>
                            </a:schemeClr>
                          </a:solidFill>
                          <a:effectLst/>
                        </a:rPr>
                        <a:t>Savannah </a:t>
                      </a:r>
                      <a:r>
                        <a:rPr lang="en-US" sz="2000">
                          <a:solidFill>
                            <a:schemeClr val="accent1">
                              <a:lumMod val="50000"/>
                            </a:schemeClr>
                          </a:solidFill>
                          <a:effectLst/>
                        </a:rPr>
                        <a:t>Type [S1]</a:t>
                      </a:r>
                      <a:endParaRPr lang="en-US" sz="20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07000"/>
                        </a:lnSpc>
                        <a:spcBef>
                          <a:spcPts val="0"/>
                        </a:spcBef>
                        <a:spcAft>
                          <a:spcPts val="800"/>
                        </a:spcAft>
                      </a:pPr>
                      <a:r>
                        <a:rPr lang="en-US" sz="2000">
                          <a:effectLst/>
                        </a:rPr>
                        <a:t>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70138489"/>
                  </a:ext>
                </a:extLst>
              </a:tr>
              <a:tr h="292728">
                <a:tc>
                  <a:txBody>
                    <a:bodyPr/>
                    <a:lstStyle/>
                    <a:p>
                      <a:pPr marL="0" marR="0" indent="709930" algn="l">
                        <a:lnSpc>
                          <a:spcPct val="107000"/>
                        </a:lnSpc>
                        <a:spcBef>
                          <a:spcPts val="0"/>
                        </a:spcBef>
                        <a:spcAft>
                          <a:spcPts val="800"/>
                        </a:spcAft>
                      </a:pPr>
                      <a:r>
                        <a:rPr lang="en-US" sz="1400">
                          <a:solidFill>
                            <a:schemeClr val="bg1"/>
                          </a:solidFill>
                          <a:effectLst/>
                        </a:rPr>
                        <a:t> </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709930" algn="l">
                        <a:lnSpc>
                          <a:spcPct val="107000"/>
                        </a:lnSpc>
                        <a:spcBef>
                          <a:spcPts val="0"/>
                        </a:spcBef>
                        <a:spcAft>
                          <a:spcPts val="800"/>
                        </a:spcAft>
                      </a:pPr>
                      <a:r>
                        <a:rPr lang="en-US" sz="2000">
                          <a:solidFill>
                            <a:schemeClr val="accent1">
                              <a:lumMod val="50000"/>
                            </a:schemeClr>
                          </a:solidFill>
                          <a:effectLst/>
                        </a:rPr>
                        <a:t>Red Cedar Dune </a:t>
                      </a:r>
                      <a:r>
                        <a:rPr lang="en-US" sz="2000" b="1">
                          <a:solidFill>
                            <a:schemeClr val="accent1">
                              <a:lumMod val="50000"/>
                            </a:schemeClr>
                          </a:solidFill>
                          <a:effectLst/>
                        </a:rPr>
                        <a:t>Savannah</a:t>
                      </a:r>
                      <a:r>
                        <a:rPr lang="en-US" sz="2000">
                          <a:solidFill>
                            <a:schemeClr val="accent1">
                              <a:lumMod val="50000"/>
                            </a:schemeClr>
                          </a:solidFill>
                          <a:effectLst/>
                        </a:rPr>
                        <a:t> Type [S1]</a:t>
                      </a:r>
                      <a:endParaRPr lang="en-US" sz="20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07000"/>
                        </a:lnSpc>
                        <a:spcBef>
                          <a:spcPts val="0"/>
                        </a:spcBef>
                        <a:spcAft>
                          <a:spcPts val="800"/>
                        </a:spcAft>
                      </a:pPr>
                      <a:r>
                        <a:rPr lang="en-US" sz="2000">
                          <a:effectLst/>
                        </a:rPr>
                        <a:t>10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99813920"/>
                  </a:ext>
                </a:extLst>
              </a:tr>
              <a:tr h="429348">
                <a:tc>
                  <a:txBody>
                    <a:bodyPr/>
                    <a:lstStyle/>
                    <a:p>
                      <a:pPr marL="0" marR="0" indent="709930" algn="l">
                        <a:lnSpc>
                          <a:spcPct val="107000"/>
                        </a:lnSpc>
                        <a:spcBef>
                          <a:spcPts val="0"/>
                        </a:spcBef>
                        <a:spcAft>
                          <a:spcPts val="800"/>
                        </a:spcAft>
                      </a:pPr>
                      <a:r>
                        <a:rPr lang="en-US" sz="1400">
                          <a:solidFill>
                            <a:schemeClr val="bg1"/>
                          </a:solidFill>
                          <a:effectLst/>
                        </a:rPr>
                        <a:t> </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709930" algn="l">
                        <a:lnSpc>
                          <a:spcPct val="107000"/>
                        </a:lnSpc>
                        <a:spcBef>
                          <a:spcPts val="0"/>
                        </a:spcBef>
                        <a:spcAft>
                          <a:spcPts val="800"/>
                        </a:spcAft>
                      </a:pPr>
                      <a:r>
                        <a:rPr lang="en-US" sz="2000">
                          <a:solidFill>
                            <a:srgbClr val="002060"/>
                          </a:solidFill>
                          <a:effectLst/>
                        </a:rPr>
                        <a:t>Little Bluestem ..</a:t>
                      </a:r>
                      <a:r>
                        <a:rPr lang="en-US" sz="2000" err="1">
                          <a:solidFill>
                            <a:srgbClr val="002060"/>
                          </a:solidFill>
                          <a:effectLst/>
                        </a:rPr>
                        <a:t>Beachgrass</a:t>
                      </a:r>
                      <a:r>
                        <a:rPr lang="en-US" sz="2000">
                          <a:solidFill>
                            <a:srgbClr val="002060"/>
                          </a:solidFill>
                          <a:effectLst/>
                        </a:rPr>
                        <a:t> Dune </a:t>
                      </a:r>
                      <a:r>
                        <a:rPr lang="en-US" sz="2000" b="1">
                          <a:solidFill>
                            <a:srgbClr val="002060"/>
                          </a:solidFill>
                          <a:effectLst/>
                        </a:rPr>
                        <a:t>Grassland </a:t>
                      </a:r>
                      <a:r>
                        <a:rPr lang="en-US" sz="2000">
                          <a:solidFill>
                            <a:srgbClr val="002060"/>
                          </a:solidFill>
                          <a:effectLst/>
                        </a:rPr>
                        <a:t>Type [S2</a:t>
                      </a:r>
                      <a:r>
                        <a:rPr lang="en-US" sz="2000">
                          <a:solidFill>
                            <a:schemeClr val="accent1">
                              <a:lumMod val="50000"/>
                            </a:schemeClr>
                          </a:solidFill>
                          <a:effectLst/>
                        </a:rPr>
                        <a:t>]</a:t>
                      </a:r>
                      <a:endParaRPr lang="en-US" sz="20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07000"/>
                        </a:lnSpc>
                        <a:spcBef>
                          <a:spcPts val="0"/>
                        </a:spcBef>
                        <a:spcAft>
                          <a:spcPts val="800"/>
                        </a:spcAft>
                      </a:pPr>
                      <a:r>
                        <a:rPr lang="en-US" sz="2000">
                          <a:effectLst/>
                        </a:rPr>
                        <a:t>12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73030303"/>
                  </a:ext>
                </a:extLst>
              </a:tr>
              <a:tr h="422457">
                <a:tc>
                  <a:txBody>
                    <a:bodyPr/>
                    <a:lstStyle/>
                    <a:p>
                      <a:pPr marL="0" marR="0" indent="709930" algn="l">
                        <a:lnSpc>
                          <a:spcPct val="107000"/>
                        </a:lnSpc>
                        <a:spcBef>
                          <a:spcPts val="0"/>
                        </a:spcBef>
                        <a:spcAft>
                          <a:spcPts val="800"/>
                        </a:spcAft>
                      </a:pPr>
                      <a:r>
                        <a:rPr lang="en-US" sz="1400">
                          <a:solidFill>
                            <a:schemeClr val="bg1"/>
                          </a:solidFill>
                          <a:effectLst/>
                        </a:rPr>
                        <a:t> </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709930" algn="l">
                        <a:lnSpc>
                          <a:spcPct val="107000"/>
                        </a:lnSpc>
                        <a:spcBef>
                          <a:spcPts val="0"/>
                        </a:spcBef>
                        <a:spcAft>
                          <a:spcPts val="800"/>
                        </a:spcAft>
                      </a:pPr>
                      <a:r>
                        <a:rPr lang="en-US" sz="2000">
                          <a:solidFill>
                            <a:srgbClr val="002060"/>
                          </a:solidFill>
                          <a:effectLst/>
                        </a:rPr>
                        <a:t>Little Bluestem ..Wheat Grass Dune </a:t>
                      </a:r>
                      <a:r>
                        <a:rPr lang="en-US" sz="2000" b="1">
                          <a:solidFill>
                            <a:srgbClr val="002060"/>
                          </a:solidFill>
                          <a:effectLst/>
                        </a:rPr>
                        <a:t>Grassland </a:t>
                      </a:r>
                      <a:r>
                        <a:rPr lang="en-US" sz="2000">
                          <a:solidFill>
                            <a:srgbClr val="002060"/>
                          </a:solidFill>
                          <a:effectLst/>
                        </a:rPr>
                        <a:t>Type [S2]</a:t>
                      </a:r>
                      <a:endParaRPr lang="en-US" sz="20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07000"/>
                        </a:lnSpc>
                        <a:spcBef>
                          <a:spcPts val="0"/>
                        </a:spcBef>
                        <a:spcAft>
                          <a:spcPts val="800"/>
                        </a:spcAft>
                      </a:pPr>
                      <a:r>
                        <a:rPr lang="en-US" sz="2000">
                          <a:effectLst/>
                        </a:rPr>
                        <a:t>54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32327165"/>
                  </a:ext>
                </a:extLst>
              </a:tr>
              <a:tr h="145685">
                <a:tc>
                  <a:txBody>
                    <a:bodyPr/>
                    <a:lstStyle/>
                    <a:p>
                      <a:pPr marL="0" marR="0" indent="709930" algn="l">
                        <a:lnSpc>
                          <a:spcPct val="107000"/>
                        </a:lnSpc>
                        <a:spcBef>
                          <a:spcPts val="0"/>
                        </a:spcBef>
                        <a:spcAft>
                          <a:spcPts val="800"/>
                        </a:spcAft>
                      </a:pPr>
                      <a:r>
                        <a:rPr lang="en-US" sz="1400">
                          <a:solidFill>
                            <a:schemeClr val="bg1"/>
                          </a:solidFill>
                          <a:effectLst/>
                        </a:rPr>
                        <a:t> </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709930" algn="l">
                        <a:lnSpc>
                          <a:spcPct val="107000"/>
                        </a:lnSpc>
                        <a:spcBef>
                          <a:spcPts val="0"/>
                        </a:spcBef>
                        <a:spcAft>
                          <a:spcPts val="800"/>
                        </a:spcAft>
                      </a:pPr>
                      <a:r>
                        <a:rPr lang="en-US" sz="2000">
                          <a:solidFill>
                            <a:srgbClr val="002060"/>
                          </a:solidFill>
                          <a:effectLst/>
                        </a:rPr>
                        <a:t>American Dune </a:t>
                      </a:r>
                      <a:r>
                        <a:rPr lang="en-US" sz="2000" err="1">
                          <a:solidFill>
                            <a:srgbClr val="002060"/>
                          </a:solidFill>
                          <a:effectLst/>
                        </a:rPr>
                        <a:t>Grass..Dune</a:t>
                      </a:r>
                      <a:r>
                        <a:rPr lang="en-US" sz="2000">
                          <a:solidFill>
                            <a:srgbClr val="002060"/>
                          </a:solidFill>
                          <a:effectLst/>
                        </a:rPr>
                        <a:t> </a:t>
                      </a:r>
                      <a:r>
                        <a:rPr lang="en-US" sz="2000" b="1">
                          <a:solidFill>
                            <a:srgbClr val="002060"/>
                          </a:solidFill>
                          <a:effectLst/>
                        </a:rPr>
                        <a:t>Grassland </a:t>
                      </a:r>
                      <a:r>
                        <a:rPr lang="en-US" sz="2000">
                          <a:solidFill>
                            <a:srgbClr val="002060"/>
                          </a:solidFill>
                          <a:effectLst/>
                        </a:rPr>
                        <a:t>Type [S2]</a:t>
                      </a:r>
                      <a:endParaRPr lang="en-US" sz="20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07000"/>
                        </a:lnSpc>
                        <a:spcBef>
                          <a:spcPts val="0"/>
                        </a:spcBef>
                        <a:spcAft>
                          <a:spcPts val="800"/>
                        </a:spcAft>
                      </a:pPr>
                      <a:r>
                        <a:rPr lang="en-US" sz="2000">
                          <a:effectLst/>
                        </a:rPr>
                        <a:t>34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43409646"/>
                  </a:ext>
                </a:extLst>
              </a:tr>
              <a:tr h="314324">
                <a:tc>
                  <a:txBody>
                    <a:bodyPr/>
                    <a:lstStyle/>
                    <a:p>
                      <a:pPr marL="0" marR="0" indent="709930" algn="l">
                        <a:lnSpc>
                          <a:spcPct val="107000"/>
                        </a:lnSpc>
                        <a:spcBef>
                          <a:spcPts val="0"/>
                        </a:spcBef>
                        <a:spcAft>
                          <a:spcPts val="800"/>
                        </a:spcAft>
                      </a:pP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709930" algn="r">
                        <a:lnSpc>
                          <a:spcPct val="107000"/>
                        </a:lnSpc>
                        <a:spcBef>
                          <a:spcPts val="0"/>
                        </a:spcBef>
                        <a:spcAft>
                          <a:spcPts val="800"/>
                        </a:spcAft>
                      </a:pPr>
                      <a:r>
                        <a:rPr lang="en-US" sz="1600">
                          <a:effectLst/>
                        </a:rPr>
                        <a:t>total</a:t>
                      </a:r>
                      <a:endParaRPr lang="en-US" sz="16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800"/>
                        </a:spcAft>
                      </a:pPr>
                      <a:r>
                        <a:rPr lang="en-US" sz="1800">
                          <a:effectLst/>
                        </a:rPr>
                        <a:t>127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0104133"/>
                  </a:ext>
                </a:extLst>
              </a:tr>
              <a:tr h="384509">
                <a:tc>
                  <a:txBody>
                    <a:bodyPr/>
                    <a:lstStyle/>
                    <a:p>
                      <a:pPr marL="0" marR="0" indent="709930" algn="l">
                        <a:lnSpc>
                          <a:spcPct val="107000"/>
                        </a:lnSpc>
                        <a:spcBef>
                          <a:spcPts val="0"/>
                        </a:spcBef>
                        <a:spcAft>
                          <a:spcPts val="800"/>
                        </a:spcAft>
                      </a:pPr>
                      <a:r>
                        <a:rPr lang="en-US" sz="2000">
                          <a:solidFill>
                            <a:schemeClr val="bg1"/>
                          </a:solidFill>
                          <a:effectLst/>
                        </a:rPr>
                        <a:t>IL</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tcPr>
                </a:tc>
                <a:tc>
                  <a:txBody>
                    <a:bodyPr/>
                    <a:lstStyle/>
                    <a:p>
                      <a:pPr marL="0" marR="0" indent="709930" algn="l">
                        <a:lnSpc>
                          <a:spcPct val="107000"/>
                        </a:lnSpc>
                        <a:spcBef>
                          <a:spcPts val="0"/>
                        </a:spcBef>
                        <a:spcAft>
                          <a:spcPts val="800"/>
                        </a:spcAft>
                      </a:pPr>
                      <a:r>
                        <a:rPr lang="en-US" sz="2000">
                          <a:effectLst/>
                        </a:rPr>
                        <a:t>Foredune [S1]</a:t>
                      </a:r>
                      <a:endParaRPr lang="en-US" sz="20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lnSpc>
                          <a:spcPct val="107000"/>
                        </a:lnSpc>
                        <a:spcBef>
                          <a:spcPts val="0"/>
                        </a:spcBef>
                        <a:spcAft>
                          <a:spcPts val="800"/>
                        </a:spcAft>
                      </a:pPr>
                      <a:r>
                        <a:rPr lang="en-US" sz="1800">
                          <a:effectLst/>
                        </a:rPr>
                        <a:t>Xx</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612367897"/>
                  </a:ext>
                </a:extLst>
              </a:tr>
              <a:tr h="384509">
                <a:tc>
                  <a:txBody>
                    <a:bodyPr/>
                    <a:lstStyle/>
                    <a:p>
                      <a:pPr marL="0" marR="0" indent="709930" algn="l">
                        <a:lnSpc>
                          <a:spcPct val="107000"/>
                        </a:lnSpc>
                        <a:spcBef>
                          <a:spcPts val="0"/>
                        </a:spcBef>
                        <a:spcAft>
                          <a:spcPts val="800"/>
                        </a:spcAft>
                      </a:pPr>
                      <a:r>
                        <a:rPr lang="en-US" sz="2000">
                          <a:solidFill>
                            <a:schemeClr val="bg1"/>
                          </a:solidFill>
                          <a:effectLst/>
                        </a:rPr>
                        <a:t>IN</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indent="709930" algn="l">
                        <a:lnSpc>
                          <a:spcPct val="107000"/>
                        </a:lnSpc>
                        <a:spcBef>
                          <a:spcPts val="0"/>
                        </a:spcBef>
                        <a:spcAft>
                          <a:spcPts val="800"/>
                        </a:spcAft>
                      </a:pPr>
                      <a:r>
                        <a:rPr lang="en-US" sz="2000">
                          <a:effectLst/>
                        </a:rPr>
                        <a:t>Foredune [S1]</a:t>
                      </a:r>
                      <a:endParaRPr lang="en-US" sz="20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800">
                          <a:effectLst/>
                        </a:rPr>
                        <a:t>Xx</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68750158"/>
                  </a:ext>
                </a:extLst>
              </a:tr>
              <a:tr h="484590">
                <a:tc>
                  <a:txBody>
                    <a:bodyPr/>
                    <a:lstStyle/>
                    <a:p>
                      <a:pPr marL="0" marR="0" indent="709930" algn="l">
                        <a:lnSpc>
                          <a:spcPct val="107000"/>
                        </a:lnSpc>
                        <a:spcBef>
                          <a:spcPts val="0"/>
                        </a:spcBef>
                        <a:spcAft>
                          <a:spcPts val="800"/>
                        </a:spcAft>
                      </a:pPr>
                      <a:r>
                        <a:rPr lang="en-US" sz="2000">
                          <a:solidFill>
                            <a:schemeClr val="bg1"/>
                          </a:solidFill>
                          <a:effectLst/>
                        </a:rPr>
                        <a:t>MI</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indent="709930" algn="l">
                        <a:lnSpc>
                          <a:spcPct val="107000"/>
                        </a:lnSpc>
                        <a:spcBef>
                          <a:spcPts val="0"/>
                        </a:spcBef>
                        <a:spcAft>
                          <a:spcPts val="800"/>
                        </a:spcAft>
                      </a:pPr>
                      <a:r>
                        <a:rPr lang="en-US" sz="2000">
                          <a:effectLst/>
                        </a:rPr>
                        <a:t>Open Dune [S3]</a:t>
                      </a:r>
                      <a:endParaRPr lang="en-US" sz="20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800">
                          <a:effectLst/>
                        </a:rPr>
                        <a:t>Xx</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31714264"/>
                  </a:ext>
                </a:extLst>
              </a:tr>
              <a:tr h="304812">
                <a:tc>
                  <a:txBody>
                    <a:bodyPr/>
                    <a:lstStyle/>
                    <a:p>
                      <a:pPr marL="0" marR="0" indent="709930" algn="l">
                        <a:lnSpc>
                          <a:spcPct val="107000"/>
                        </a:lnSpc>
                        <a:spcBef>
                          <a:spcPts val="0"/>
                        </a:spcBef>
                        <a:spcAft>
                          <a:spcPts val="800"/>
                        </a:spcAft>
                      </a:pPr>
                      <a:r>
                        <a:rPr lang="en-US" sz="2000">
                          <a:solidFill>
                            <a:schemeClr val="bg1"/>
                          </a:solidFill>
                          <a:effectLst/>
                        </a:rPr>
                        <a:t>NY</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indent="709930" algn="l">
                        <a:lnSpc>
                          <a:spcPct val="107000"/>
                        </a:lnSpc>
                        <a:spcBef>
                          <a:spcPts val="0"/>
                        </a:spcBef>
                        <a:spcAft>
                          <a:spcPts val="800"/>
                        </a:spcAft>
                      </a:pPr>
                      <a:r>
                        <a:rPr lang="en-US" sz="2000">
                          <a:effectLst/>
                        </a:rPr>
                        <a:t>Great Lakes dunes [S1S2]</a:t>
                      </a:r>
                      <a:endParaRPr lang="en-US" sz="20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800"/>
                        </a:spcAft>
                      </a:pPr>
                      <a:r>
                        <a:rPr lang="en-US" sz="1800">
                          <a:effectLst/>
                        </a:rPr>
                        <a:t>Xx</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987849038"/>
                  </a:ext>
                </a:extLst>
              </a:tr>
              <a:tr h="279030">
                <a:tc>
                  <a:txBody>
                    <a:bodyPr/>
                    <a:lstStyle/>
                    <a:p>
                      <a:pPr marL="0" marR="0" indent="709930" algn="l">
                        <a:lnSpc>
                          <a:spcPct val="107000"/>
                        </a:lnSpc>
                        <a:spcBef>
                          <a:spcPts val="0"/>
                        </a:spcBef>
                        <a:spcAft>
                          <a:spcPts val="800"/>
                        </a:spcAft>
                      </a:pPr>
                      <a:r>
                        <a:rPr lang="en-US" sz="2000">
                          <a:solidFill>
                            <a:schemeClr val="bg1"/>
                          </a:solidFill>
                          <a:effectLst/>
                        </a:rPr>
                        <a:t>VT</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indent="709930" algn="l">
                        <a:lnSpc>
                          <a:spcPct val="107000"/>
                        </a:lnSpc>
                        <a:spcBef>
                          <a:spcPts val="0"/>
                        </a:spcBef>
                        <a:spcAft>
                          <a:spcPts val="800"/>
                        </a:spcAft>
                      </a:pPr>
                      <a:r>
                        <a:rPr lang="en-US" sz="2000">
                          <a:effectLst/>
                        </a:rPr>
                        <a:t>Sand dune [S1]</a:t>
                      </a:r>
                      <a:endParaRPr lang="en-US" sz="20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800"/>
                        </a:spcAft>
                      </a:pPr>
                      <a:r>
                        <a:rPr lang="en-US" sz="1800">
                          <a:effectLst/>
                        </a:rPr>
                        <a:t>Xx</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481389935"/>
                  </a:ext>
                </a:extLst>
              </a:tr>
              <a:tr h="372036">
                <a:tc>
                  <a:txBody>
                    <a:bodyPr/>
                    <a:lstStyle/>
                    <a:p>
                      <a:pPr marL="0" marR="0" indent="709930" algn="l">
                        <a:lnSpc>
                          <a:spcPct val="107000"/>
                        </a:lnSpc>
                        <a:spcBef>
                          <a:spcPts val="0"/>
                        </a:spcBef>
                        <a:spcAft>
                          <a:spcPts val="800"/>
                        </a:spcAft>
                      </a:pPr>
                      <a:r>
                        <a:rPr lang="en-US" sz="2000">
                          <a:solidFill>
                            <a:schemeClr val="bg1"/>
                          </a:solidFill>
                          <a:effectLst/>
                        </a:rPr>
                        <a:t>WI</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indent="709930" algn="l">
                        <a:lnSpc>
                          <a:spcPct val="107000"/>
                        </a:lnSpc>
                        <a:spcBef>
                          <a:spcPts val="0"/>
                        </a:spcBef>
                        <a:spcAft>
                          <a:spcPts val="800"/>
                        </a:spcAft>
                      </a:pPr>
                      <a:r>
                        <a:rPr lang="en-US" sz="2000">
                          <a:effectLst/>
                        </a:rPr>
                        <a:t>Great Lakes Dune [S2]</a:t>
                      </a:r>
                      <a:endParaRPr lang="en-US" sz="20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800"/>
                        </a:spcAft>
                      </a:pPr>
                      <a:r>
                        <a:rPr lang="en-US" sz="1800">
                          <a:effectLst/>
                        </a:rPr>
                        <a:t>Xx</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198620823"/>
                  </a:ext>
                </a:extLst>
              </a:tr>
            </a:tbl>
          </a:graphicData>
        </a:graphic>
      </p:graphicFrame>
      <p:sp>
        <p:nvSpPr>
          <p:cNvPr id="3" name="TextBox 2">
            <a:extLst>
              <a:ext uri="{FF2B5EF4-FFF2-40B4-BE49-F238E27FC236}">
                <a16:creationId xmlns:a16="http://schemas.microsoft.com/office/drawing/2014/main" id="{333961E2-148A-420B-9B1F-8EDEC2DE0FEC}"/>
              </a:ext>
            </a:extLst>
          </p:cNvPr>
          <p:cNvSpPr txBox="1"/>
          <p:nvPr/>
        </p:nvSpPr>
        <p:spPr>
          <a:xfrm>
            <a:off x="228600" y="1192256"/>
            <a:ext cx="8686801" cy="3337560"/>
          </a:xfrm>
          <a:prstGeom prst="rect">
            <a:avLst/>
          </a:prstGeom>
          <a:noFill/>
          <a:ln w="28575">
            <a:solidFill>
              <a:srgbClr val="C00000"/>
            </a:solidFill>
          </a:ln>
        </p:spPr>
        <p:txBody>
          <a:bodyPr wrap="square" rtlCol="0">
            <a:spAutoFit/>
          </a:bodyPr>
          <a:lstStyle/>
          <a:p>
            <a:endParaRPr lang="en-US"/>
          </a:p>
        </p:txBody>
      </p:sp>
    </p:spTree>
    <p:extLst>
      <p:ext uri="{BB962C8B-B14F-4D97-AF65-F5344CB8AC3E}">
        <p14:creationId xmlns:p14="http://schemas.microsoft.com/office/powerpoint/2010/main" val="1798058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1">
            <a:extLst>
              <a:ext uri="{FF2B5EF4-FFF2-40B4-BE49-F238E27FC236}">
                <a16:creationId xmlns:a16="http://schemas.microsoft.com/office/drawing/2014/main" id="{C92E5A10-897F-4E90-BD80-FF2FAADCB3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98" y="32149"/>
            <a:ext cx="8029575" cy="1694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Great Lakes - Fishing and recreation | Britannica">
            <a:extLst>
              <a:ext uri="{FF2B5EF4-FFF2-40B4-BE49-F238E27FC236}">
                <a16:creationId xmlns:a16="http://schemas.microsoft.com/office/drawing/2014/main" id="{E79C355F-C84E-4E22-9C32-A324421A7C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3111" y="3684199"/>
            <a:ext cx="4553578" cy="31416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Open Dunes - Michigan Natural Features Inventory">
            <a:extLst>
              <a:ext uri="{FF2B5EF4-FFF2-40B4-BE49-F238E27FC236}">
                <a16:creationId xmlns:a16="http://schemas.microsoft.com/office/drawing/2014/main" id="{975B488F-89E2-46EA-8238-6186611D59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72" y="3429000"/>
            <a:ext cx="3333750" cy="3333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
            <a:extLst>
              <a:ext uri="{FF2B5EF4-FFF2-40B4-BE49-F238E27FC236}">
                <a16:creationId xmlns:a16="http://schemas.microsoft.com/office/drawing/2014/main" id="{1A9C16EC-CDA1-4458-BFB3-5EBCF09006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0350" y="1726463"/>
            <a:ext cx="4248778" cy="324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F04DDC1-1648-4075-9EE5-D7BB30487483}"/>
              </a:ext>
            </a:extLst>
          </p:cNvPr>
          <p:cNvSpPr txBox="1"/>
          <p:nvPr/>
        </p:nvSpPr>
        <p:spPr>
          <a:xfrm>
            <a:off x="1555423" y="1414021"/>
            <a:ext cx="2987688" cy="338554"/>
          </a:xfrm>
          <a:prstGeom prst="rect">
            <a:avLst/>
          </a:prstGeom>
          <a:noFill/>
          <a:ln w="47625">
            <a:solidFill>
              <a:schemeClr val="bg1"/>
            </a:solidFill>
          </a:ln>
        </p:spPr>
        <p:txBody>
          <a:bodyPr wrap="square" rtlCol="0">
            <a:spAutoFit/>
          </a:bodyPr>
          <a:lstStyle/>
          <a:p>
            <a:endParaRPr lang="en-US"/>
          </a:p>
        </p:txBody>
      </p:sp>
    </p:spTree>
    <p:extLst>
      <p:ext uri="{BB962C8B-B14F-4D97-AF65-F5344CB8AC3E}">
        <p14:creationId xmlns:p14="http://schemas.microsoft.com/office/powerpoint/2010/main" val="277166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6EDFF-BE8F-4679-B2C2-C50277ACD0F5}"/>
              </a:ext>
            </a:extLst>
          </p:cNvPr>
          <p:cNvSpPr>
            <a:spLocks noGrp="1"/>
          </p:cNvSpPr>
          <p:nvPr>
            <p:ph type="title"/>
          </p:nvPr>
        </p:nvSpPr>
        <p:spPr>
          <a:xfrm>
            <a:off x="674017" y="140432"/>
            <a:ext cx="7772400" cy="741636"/>
          </a:xfrm>
        </p:spPr>
        <p:txBody>
          <a:bodyPr/>
          <a:lstStyle/>
          <a:p>
            <a:r>
              <a:rPr lang="en-US"/>
              <a:t>The IVC and the Network</a:t>
            </a:r>
          </a:p>
        </p:txBody>
      </p:sp>
      <p:sp>
        <p:nvSpPr>
          <p:cNvPr id="4" name="Slide Number Placeholder 3">
            <a:extLst>
              <a:ext uri="{FF2B5EF4-FFF2-40B4-BE49-F238E27FC236}">
                <a16:creationId xmlns:a16="http://schemas.microsoft.com/office/drawing/2014/main" id="{F0A7873E-E440-4B79-A37F-C2B3AD717F97}"/>
              </a:ext>
            </a:extLst>
          </p:cNvPr>
          <p:cNvSpPr>
            <a:spLocks noGrp="1"/>
          </p:cNvSpPr>
          <p:nvPr>
            <p:ph type="sldNum" sz="quarter" idx="4294967295"/>
          </p:nvPr>
        </p:nvSpPr>
        <p:spPr>
          <a:xfrm>
            <a:off x="7832725" y="6459538"/>
            <a:ext cx="1311275"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CC6B2-516E-4023-AFDC-FAFE21CA6FF4}" type="slidenum">
              <a:rPr lang="en-US" smtClean="0"/>
              <a:pPr/>
              <a:t>17</a:t>
            </a:fld>
            <a:endParaRPr lang="en-US"/>
          </a:p>
        </p:txBody>
      </p:sp>
      <p:pic>
        <p:nvPicPr>
          <p:cNvPr id="1026" name="Picture 3">
            <a:extLst>
              <a:ext uri="{FF2B5EF4-FFF2-40B4-BE49-F238E27FC236}">
                <a16:creationId xmlns:a16="http://schemas.microsoft.com/office/drawing/2014/main" id="{7AF34E7E-6A84-43DB-9F22-892E13EF2B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2228" y="996278"/>
            <a:ext cx="6543180" cy="5349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004923D-CF00-4A5D-870E-94869D5D5614}"/>
              </a:ext>
            </a:extLst>
          </p:cNvPr>
          <p:cNvSpPr txBox="1"/>
          <p:nvPr/>
        </p:nvSpPr>
        <p:spPr>
          <a:xfrm>
            <a:off x="178592" y="1116274"/>
            <a:ext cx="2751957" cy="1708160"/>
          </a:xfrm>
          <a:prstGeom prst="rect">
            <a:avLst/>
          </a:prstGeom>
          <a:solidFill>
            <a:schemeClr val="tx2">
              <a:lumMod val="50000"/>
            </a:schemeClr>
          </a:solidFill>
        </p:spPr>
        <p:txBody>
          <a:bodyPr wrap="square" rtlCol="0">
            <a:spAutoFit/>
          </a:bodyPr>
          <a:lstStyle/>
          <a:p>
            <a:r>
              <a:rPr lang="en-US" sz="2100"/>
              <a:t>NatureServe Network and the IVC / USNVC-CNVC partnership with states, provinces, and territories</a:t>
            </a:r>
            <a:r>
              <a:rPr lang="en-US" sz="1200"/>
              <a:t>.</a:t>
            </a:r>
          </a:p>
        </p:txBody>
      </p:sp>
      <p:sp>
        <p:nvSpPr>
          <p:cNvPr id="6" name="TextBox 5">
            <a:extLst>
              <a:ext uri="{FF2B5EF4-FFF2-40B4-BE49-F238E27FC236}">
                <a16:creationId xmlns:a16="http://schemas.microsoft.com/office/drawing/2014/main" id="{2EEF94B0-8EE0-40BB-817D-63E231E4BE3A}"/>
              </a:ext>
            </a:extLst>
          </p:cNvPr>
          <p:cNvSpPr txBox="1"/>
          <p:nvPr/>
        </p:nvSpPr>
        <p:spPr>
          <a:xfrm>
            <a:off x="178591" y="3277465"/>
            <a:ext cx="2751957" cy="2862322"/>
          </a:xfrm>
          <a:prstGeom prst="rect">
            <a:avLst/>
          </a:prstGeom>
          <a:solidFill>
            <a:schemeClr val="tx2">
              <a:lumMod val="50000"/>
            </a:schemeClr>
          </a:solidFill>
        </p:spPr>
        <p:txBody>
          <a:bodyPr wrap="square" rtlCol="0">
            <a:spAutoFit/>
          </a:bodyPr>
          <a:lstStyle/>
          <a:p>
            <a:r>
              <a:rPr lang="en-US" sz="2000"/>
              <a:t>Goal of collaboration is to identify exemplary and at-risk ecosystems across North America.  To do that, the Network needs to achieve operational linkage between program classifications and IVC.</a:t>
            </a:r>
          </a:p>
        </p:txBody>
      </p:sp>
    </p:spTree>
    <p:extLst>
      <p:ext uri="{BB962C8B-B14F-4D97-AF65-F5344CB8AC3E}">
        <p14:creationId xmlns:p14="http://schemas.microsoft.com/office/powerpoint/2010/main" val="13944688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DEBCF-EEDB-B267-0610-9F649E292CBD}"/>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7246A2D-96F5-2792-A9D2-054140F1DFB2}"/>
              </a:ext>
            </a:extLst>
          </p:cNvPr>
          <p:cNvPicPr>
            <a:picLocks noChangeAspect="1"/>
          </p:cNvPicPr>
          <p:nvPr/>
        </p:nvPicPr>
        <p:blipFill>
          <a:blip r:embed="rId2"/>
          <a:stretch>
            <a:fillRect/>
          </a:stretch>
        </p:blipFill>
        <p:spPr>
          <a:xfrm>
            <a:off x="0" y="75414"/>
            <a:ext cx="7394066" cy="6419654"/>
          </a:xfrm>
          <a:prstGeom prst="rect">
            <a:avLst/>
          </a:prstGeom>
        </p:spPr>
      </p:pic>
    </p:spTree>
    <p:extLst>
      <p:ext uri="{BB962C8B-B14F-4D97-AF65-F5344CB8AC3E}">
        <p14:creationId xmlns:p14="http://schemas.microsoft.com/office/powerpoint/2010/main" val="3291630066"/>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33F9E-01FE-AE51-595F-75605CCE82CF}"/>
              </a:ext>
            </a:extLst>
          </p:cNvPr>
          <p:cNvSpPr>
            <a:spLocks noGrp="1"/>
          </p:cNvSpPr>
          <p:nvPr>
            <p:ph type="title"/>
          </p:nvPr>
        </p:nvSpPr>
        <p:spPr/>
        <p:txBody>
          <a:bodyPr/>
          <a:lstStyle/>
          <a:p>
            <a:r>
              <a:rPr lang="en-US">
                <a:latin typeface="Calibri" panose="020F0502020204030204" pitchFamily="34" charset="0"/>
                <a:cs typeface="Calibri" panose="020F0502020204030204" pitchFamily="34" charset="0"/>
              </a:rPr>
              <a:t>Building the Network capability to track Ecosystem Elements</a:t>
            </a:r>
          </a:p>
        </p:txBody>
      </p:sp>
      <p:pic>
        <p:nvPicPr>
          <p:cNvPr id="5" name="Picture 4">
            <a:extLst>
              <a:ext uri="{FF2B5EF4-FFF2-40B4-BE49-F238E27FC236}">
                <a16:creationId xmlns:a16="http://schemas.microsoft.com/office/drawing/2014/main" id="{0FEA470A-64FD-7BE4-4C21-55E9DDDAC7F8}"/>
              </a:ext>
            </a:extLst>
          </p:cNvPr>
          <p:cNvPicPr>
            <a:picLocks noChangeAspect="1"/>
          </p:cNvPicPr>
          <p:nvPr/>
        </p:nvPicPr>
        <p:blipFill>
          <a:blip r:embed="rId2"/>
          <a:stretch>
            <a:fillRect/>
          </a:stretch>
        </p:blipFill>
        <p:spPr>
          <a:xfrm>
            <a:off x="0" y="2271860"/>
            <a:ext cx="9144000" cy="4586140"/>
          </a:xfrm>
          <a:prstGeom prst="rect">
            <a:avLst/>
          </a:prstGeom>
        </p:spPr>
      </p:pic>
      <p:pic>
        <p:nvPicPr>
          <p:cNvPr id="7" name="Picture 6">
            <a:extLst>
              <a:ext uri="{FF2B5EF4-FFF2-40B4-BE49-F238E27FC236}">
                <a16:creationId xmlns:a16="http://schemas.microsoft.com/office/drawing/2014/main" id="{C9883E1B-683B-5DE4-8025-73D903A7C9D4}"/>
              </a:ext>
            </a:extLst>
          </p:cNvPr>
          <p:cNvPicPr>
            <a:picLocks noChangeAspect="1"/>
          </p:cNvPicPr>
          <p:nvPr/>
        </p:nvPicPr>
        <p:blipFill>
          <a:blip r:embed="rId3"/>
          <a:stretch>
            <a:fillRect/>
          </a:stretch>
        </p:blipFill>
        <p:spPr>
          <a:xfrm>
            <a:off x="4548338" y="2947938"/>
            <a:ext cx="4591050" cy="3714750"/>
          </a:xfrm>
          <a:prstGeom prst="rect">
            <a:avLst/>
          </a:prstGeom>
        </p:spPr>
      </p:pic>
    </p:spTree>
    <p:extLst>
      <p:ext uri="{BB962C8B-B14F-4D97-AF65-F5344CB8AC3E}">
        <p14:creationId xmlns:p14="http://schemas.microsoft.com/office/powerpoint/2010/main" val="46209973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Picture 1">
            <a:extLst>
              <a:ext uri="{FF2B5EF4-FFF2-40B4-BE49-F238E27FC236}">
                <a16:creationId xmlns:a16="http://schemas.microsoft.com/office/drawing/2014/main" id="{FB5586AD-EB7C-46AB-A67D-6854F1A1E2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19" t="21224" r="48770" b="35676"/>
          <a:stretch/>
        </p:blipFill>
        <p:spPr bwMode="auto">
          <a:xfrm>
            <a:off x="283168" y="1203354"/>
            <a:ext cx="4517432" cy="4140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Box 2">
            <a:extLst>
              <a:ext uri="{FF2B5EF4-FFF2-40B4-BE49-F238E27FC236}">
                <a16:creationId xmlns:a16="http://schemas.microsoft.com/office/drawing/2014/main" id="{69AD989B-D8F4-40E0-9576-7589636EE508}"/>
              </a:ext>
            </a:extLst>
          </p:cNvPr>
          <p:cNvSpPr txBox="1">
            <a:spLocks noChangeArrowheads="1"/>
          </p:cNvSpPr>
          <p:nvPr/>
        </p:nvSpPr>
        <p:spPr bwMode="auto">
          <a:xfrm>
            <a:off x="4800600" y="1916113"/>
            <a:ext cx="4306888"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3366"/>
              </a:buClr>
              <a:buFont typeface="Wingdings" panose="05000000000000000000" pitchFamily="2" charset="2"/>
              <a:buChar char="§"/>
              <a:defRPr sz="3800">
                <a:solidFill>
                  <a:srgbClr val="003366"/>
                </a:solidFill>
                <a:latin typeface="Times New Roman" panose="02020603050405020304" pitchFamily="18" charset="0"/>
              </a:defRPr>
            </a:lvl1pPr>
            <a:lvl2pPr marL="742950" indent="-285750">
              <a:spcBef>
                <a:spcPct val="20000"/>
              </a:spcBef>
              <a:buClr>
                <a:srgbClr val="003366"/>
              </a:buClr>
              <a:buFont typeface="Wingdings" panose="05000000000000000000" pitchFamily="2" charset="2"/>
              <a:buChar char="§"/>
              <a:defRPr sz="3200">
                <a:solidFill>
                  <a:srgbClr val="003366"/>
                </a:solidFill>
                <a:latin typeface="Times New Roman" panose="02020603050405020304" pitchFamily="18" charset="0"/>
              </a:defRPr>
            </a:lvl2pPr>
            <a:lvl3pPr marL="1143000" indent="-228600">
              <a:spcBef>
                <a:spcPct val="20000"/>
              </a:spcBef>
              <a:buClr>
                <a:srgbClr val="003366"/>
              </a:buClr>
              <a:buFont typeface="Wingdings" panose="05000000000000000000" pitchFamily="2" charset="2"/>
              <a:buChar char="§"/>
              <a:defRPr sz="2600">
                <a:solidFill>
                  <a:srgbClr val="003366"/>
                </a:solidFill>
                <a:latin typeface="Times New Roman" panose="02020603050405020304" pitchFamily="18" charset="0"/>
              </a:defRPr>
            </a:lvl3pPr>
            <a:lvl4pPr marL="1600200" indent="-228600">
              <a:spcBef>
                <a:spcPct val="20000"/>
              </a:spcBef>
              <a:buClr>
                <a:srgbClr val="003366"/>
              </a:buClr>
              <a:buFont typeface="Wingdings" panose="05000000000000000000" pitchFamily="2" charset="2"/>
              <a:buChar char="§"/>
              <a:defRPr sz="2000">
                <a:solidFill>
                  <a:srgbClr val="003366"/>
                </a:solidFill>
                <a:latin typeface="Times New Roman" panose="02020603050405020304" pitchFamily="18" charset="0"/>
              </a:defRPr>
            </a:lvl4pPr>
            <a:lvl5pPr marL="2057400" indent="-228600">
              <a:spcBef>
                <a:spcPct val="20000"/>
              </a:spcBef>
              <a:buClr>
                <a:srgbClr val="003366"/>
              </a:buClr>
              <a:buFont typeface="Wingdings" panose="05000000000000000000" pitchFamily="2" charset="2"/>
              <a:buChar char="§"/>
              <a:defRPr sz="2000">
                <a:solidFill>
                  <a:srgbClr val="003366"/>
                </a:solidFill>
                <a:latin typeface="Times New Roman" panose="02020603050405020304" pitchFamily="18" charset="0"/>
              </a:defRPr>
            </a:lvl5pPr>
            <a:lvl6pPr marL="2514600" indent="-228600" eaLnBrk="0" fontAlgn="base" hangingPunct="0">
              <a:spcBef>
                <a:spcPct val="20000"/>
              </a:spcBef>
              <a:spcAft>
                <a:spcPct val="0"/>
              </a:spcAft>
              <a:buClr>
                <a:srgbClr val="003366"/>
              </a:buClr>
              <a:buFont typeface="Wingdings" panose="05000000000000000000" pitchFamily="2" charset="2"/>
              <a:buChar char="§"/>
              <a:defRPr sz="2000">
                <a:solidFill>
                  <a:srgbClr val="003366"/>
                </a:solidFill>
                <a:latin typeface="Times New Roman" panose="02020603050405020304" pitchFamily="18" charset="0"/>
              </a:defRPr>
            </a:lvl6pPr>
            <a:lvl7pPr marL="2971800" indent="-228600" eaLnBrk="0" fontAlgn="base" hangingPunct="0">
              <a:spcBef>
                <a:spcPct val="20000"/>
              </a:spcBef>
              <a:spcAft>
                <a:spcPct val="0"/>
              </a:spcAft>
              <a:buClr>
                <a:srgbClr val="003366"/>
              </a:buClr>
              <a:buFont typeface="Wingdings" panose="05000000000000000000" pitchFamily="2" charset="2"/>
              <a:buChar char="§"/>
              <a:defRPr sz="2000">
                <a:solidFill>
                  <a:srgbClr val="003366"/>
                </a:solidFill>
                <a:latin typeface="Times New Roman" panose="02020603050405020304" pitchFamily="18" charset="0"/>
              </a:defRPr>
            </a:lvl7pPr>
            <a:lvl8pPr marL="3429000" indent="-228600" eaLnBrk="0" fontAlgn="base" hangingPunct="0">
              <a:spcBef>
                <a:spcPct val="20000"/>
              </a:spcBef>
              <a:spcAft>
                <a:spcPct val="0"/>
              </a:spcAft>
              <a:buClr>
                <a:srgbClr val="003366"/>
              </a:buClr>
              <a:buFont typeface="Wingdings" panose="05000000000000000000" pitchFamily="2" charset="2"/>
              <a:buChar char="§"/>
              <a:defRPr sz="2000">
                <a:solidFill>
                  <a:srgbClr val="003366"/>
                </a:solidFill>
                <a:latin typeface="Times New Roman" panose="02020603050405020304" pitchFamily="18" charset="0"/>
              </a:defRPr>
            </a:lvl8pPr>
            <a:lvl9pPr marL="3886200" indent="-228600" eaLnBrk="0" fontAlgn="base" hangingPunct="0">
              <a:spcBef>
                <a:spcPct val="20000"/>
              </a:spcBef>
              <a:spcAft>
                <a:spcPct val="0"/>
              </a:spcAft>
              <a:buClr>
                <a:srgbClr val="003366"/>
              </a:buClr>
              <a:buFont typeface="Wingdings" panose="05000000000000000000" pitchFamily="2" charset="2"/>
              <a:buChar char="§"/>
              <a:defRPr sz="2000">
                <a:solidFill>
                  <a:srgbClr val="003366"/>
                </a:solidFill>
                <a:latin typeface="Times New Roman" panose="02020603050405020304" pitchFamily="18" charset="0"/>
              </a:defRPr>
            </a:lvl9pPr>
          </a:lstStyle>
          <a:p>
            <a:pPr>
              <a:spcBef>
                <a:spcPct val="0"/>
              </a:spcBef>
              <a:buClrTx/>
              <a:buFontTx/>
              <a:buNone/>
            </a:pPr>
            <a:r>
              <a:rPr lang="en-US" altLang="en-US" sz="2100" b="1">
                <a:solidFill>
                  <a:srgbClr val="FFFFFF"/>
                </a:solidFill>
                <a:latin typeface="Calibri" panose="020F0502020204030204" pitchFamily="34" charset="0"/>
                <a:cs typeface="Calibri" panose="020F0502020204030204" pitchFamily="34" charset="0"/>
              </a:rPr>
              <a:t>Ecosystem  (Ecological) classification</a:t>
            </a:r>
            <a:r>
              <a:rPr lang="en-US" altLang="en-US" sz="2100">
                <a:solidFill>
                  <a:srgbClr val="FFFFFF"/>
                </a:solidFill>
                <a:latin typeface="Calibri" panose="020F0502020204030204" pitchFamily="34" charset="0"/>
                <a:cs typeface="Calibri" panose="020F0502020204030204" pitchFamily="34" charset="0"/>
              </a:rPr>
              <a:t> is the process of grouping sites (“stands”) based on shared biota and ecological characteristics. </a:t>
            </a:r>
          </a:p>
          <a:p>
            <a:pPr>
              <a:spcBef>
                <a:spcPct val="0"/>
              </a:spcBef>
              <a:buClrTx/>
              <a:buFontTx/>
              <a:buNone/>
            </a:pPr>
            <a:endParaRPr lang="en-US" altLang="en-US" sz="2100">
              <a:solidFill>
                <a:srgbClr val="FFFFFF"/>
              </a:solidFill>
              <a:latin typeface="Calibri" panose="020F0502020204030204" pitchFamily="34" charset="0"/>
              <a:cs typeface="Calibri" panose="020F0502020204030204" pitchFamily="34" charset="0"/>
            </a:endParaRPr>
          </a:p>
          <a:p>
            <a:pPr>
              <a:spcBef>
                <a:spcPct val="0"/>
              </a:spcBef>
              <a:buClrTx/>
              <a:buFontTx/>
              <a:buNone/>
            </a:pPr>
            <a:r>
              <a:rPr lang="en-US" altLang="en-US" sz="2100">
                <a:solidFill>
                  <a:srgbClr val="FFFFFF"/>
                </a:solidFill>
                <a:latin typeface="Calibri" panose="020F0502020204030204" pitchFamily="34" charset="0"/>
                <a:cs typeface="Calibri" panose="020F0502020204030204" pitchFamily="34" charset="0"/>
              </a:rPr>
              <a:t>As with any taxonomy, ecosystem </a:t>
            </a:r>
          </a:p>
          <a:p>
            <a:pPr>
              <a:spcBef>
                <a:spcPct val="0"/>
              </a:spcBef>
              <a:buClrTx/>
              <a:buFontTx/>
              <a:buNone/>
            </a:pPr>
            <a:r>
              <a:rPr lang="en-US" altLang="en-US" sz="2100">
                <a:solidFill>
                  <a:srgbClr val="FFFFFF"/>
                </a:solidFill>
                <a:latin typeface="Calibri" panose="020F0502020204030204" pitchFamily="34" charset="0"/>
                <a:cs typeface="Calibri" panose="020F0502020204030204" pitchFamily="34" charset="0"/>
              </a:rPr>
              <a:t>classification is used to simplify </a:t>
            </a:r>
          </a:p>
          <a:p>
            <a:pPr>
              <a:spcBef>
                <a:spcPct val="0"/>
              </a:spcBef>
              <a:buClrTx/>
              <a:buFontTx/>
              <a:buNone/>
            </a:pPr>
            <a:r>
              <a:rPr lang="en-US" altLang="en-US" sz="2100">
                <a:solidFill>
                  <a:srgbClr val="FFFFFF"/>
                </a:solidFill>
                <a:latin typeface="Calibri" panose="020F0502020204030204" pitchFamily="34" charset="0"/>
                <a:cs typeface="Calibri" panose="020F0502020204030204" pitchFamily="34" charset="0"/>
              </a:rPr>
              <a:t>the complex patterns of ecosystems in order to communicate and share </a:t>
            </a:r>
          </a:p>
          <a:p>
            <a:pPr>
              <a:spcBef>
                <a:spcPct val="0"/>
              </a:spcBef>
              <a:buClrTx/>
              <a:buFontTx/>
              <a:buNone/>
            </a:pPr>
            <a:r>
              <a:rPr lang="en-US" altLang="en-US" sz="2100">
                <a:solidFill>
                  <a:srgbClr val="FFFFFF"/>
                </a:solidFill>
                <a:latin typeface="Calibri" panose="020F0502020204030204" pitchFamily="34" charset="0"/>
                <a:cs typeface="Calibri" panose="020F0502020204030204" pitchFamily="34" charset="0"/>
              </a:rPr>
              <a:t>information.</a:t>
            </a:r>
          </a:p>
        </p:txBody>
      </p:sp>
      <p:sp>
        <p:nvSpPr>
          <p:cNvPr id="8196" name="TextBox 3">
            <a:extLst>
              <a:ext uri="{FF2B5EF4-FFF2-40B4-BE49-F238E27FC236}">
                <a16:creationId xmlns:a16="http://schemas.microsoft.com/office/drawing/2014/main" id="{81F0CB44-8875-48F3-A1E4-25ACEA0E7207}"/>
              </a:ext>
            </a:extLst>
          </p:cNvPr>
          <p:cNvSpPr txBox="1">
            <a:spLocks noChangeArrowheads="1"/>
          </p:cNvSpPr>
          <p:nvPr/>
        </p:nvSpPr>
        <p:spPr bwMode="auto">
          <a:xfrm>
            <a:off x="0" y="449263"/>
            <a:ext cx="88773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3366"/>
              </a:buClr>
              <a:buFont typeface="Wingdings" panose="05000000000000000000" pitchFamily="2" charset="2"/>
              <a:buChar char="§"/>
              <a:defRPr sz="3800">
                <a:solidFill>
                  <a:srgbClr val="003366"/>
                </a:solidFill>
                <a:latin typeface="Times New Roman" panose="02020603050405020304" pitchFamily="18" charset="0"/>
              </a:defRPr>
            </a:lvl1pPr>
            <a:lvl2pPr marL="742950" indent="-285750">
              <a:spcBef>
                <a:spcPct val="20000"/>
              </a:spcBef>
              <a:buClr>
                <a:srgbClr val="003366"/>
              </a:buClr>
              <a:buFont typeface="Wingdings" panose="05000000000000000000" pitchFamily="2" charset="2"/>
              <a:buChar char="§"/>
              <a:defRPr sz="3200">
                <a:solidFill>
                  <a:srgbClr val="003366"/>
                </a:solidFill>
                <a:latin typeface="Times New Roman" panose="02020603050405020304" pitchFamily="18" charset="0"/>
              </a:defRPr>
            </a:lvl2pPr>
            <a:lvl3pPr marL="1143000" indent="-228600">
              <a:spcBef>
                <a:spcPct val="20000"/>
              </a:spcBef>
              <a:buClr>
                <a:srgbClr val="003366"/>
              </a:buClr>
              <a:buFont typeface="Wingdings" panose="05000000000000000000" pitchFamily="2" charset="2"/>
              <a:buChar char="§"/>
              <a:defRPr sz="2600">
                <a:solidFill>
                  <a:srgbClr val="003366"/>
                </a:solidFill>
                <a:latin typeface="Times New Roman" panose="02020603050405020304" pitchFamily="18" charset="0"/>
              </a:defRPr>
            </a:lvl3pPr>
            <a:lvl4pPr marL="1600200" indent="-228600">
              <a:spcBef>
                <a:spcPct val="20000"/>
              </a:spcBef>
              <a:buClr>
                <a:srgbClr val="003366"/>
              </a:buClr>
              <a:buFont typeface="Wingdings" panose="05000000000000000000" pitchFamily="2" charset="2"/>
              <a:buChar char="§"/>
              <a:defRPr sz="2000">
                <a:solidFill>
                  <a:srgbClr val="003366"/>
                </a:solidFill>
                <a:latin typeface="Times New Roman" panose="02020603050405020304" pitchFamily="18" charset="0"/>
              </a:defRPr>
            </a:lvl4pPr>
            <a:lvl5pPr marL="2057400" indent="-228600">
              <a:spcBef>
                <a:spcPct val="20000"/>
              </a:spcBef>
              <a:buClr>
                <a:srgbClr val="003366"/>
              </a:buClr>
              <a:buFont typeface="Wingdings" panose="05000000000000000000" pitchFamily="2" charset="2"/>
              <a:buChar char="§"/>
              <a:defRPr sz="2000">
                <a:solidFill>
                  <a:srgbClr val="003366"/>
                </a:solidFill>
                <a:latin typeface="Times New Roman" panose="02020603050405020304" pitchFamily="18" charset="0"/>
              </a:defRPr>
            </a:lvl5pPr>
            <a:lvl6pPr marL="2514600" indent="-228600" eaLnBrk="0" fontAlgn="base" hangingPunct="0">
              <a:spcBef>
                <a:spcPct val="20000"/>
              </a:spcBef>
              <a:spcAft>
                <a:spcPct val="0"/>
              </a:spcAft>
              <a:buClr>
                <a:srgbClr val="003366"/>
              </a:buClr>
              <a:buFont typeface="Wingdings" panose="05000000000000000000" pitchFamily="2" charset="2"/>
              <a:buChar char="§"/>
              <a:defRPr sz="2000">
                <a:solidFill>
                  <a:srgbClr val="003366"/>
                </a:solidFill>
                <a:latin typeface="Times New Roman" panose="02020603050405020304" pitchFamily="18" charset="0"/>
              </a:defRPr>
            </a:lvl6pPr>
            <a:lvl7pPr marL="2971800" indent="-228600" eaLnBrk="0" fontAlgn="base" hangingPunct="0">
              <a:spcBef>
                <a:spcPct val="20000"/>
              </a:spcBef>
              <a:spcAft>
                <a:spcPct val="0"/>
              </a:spcAft>
              <a:buClr>
                <a:srgbClr val="003366"/>
              </a:buClr>
              <a:buFont typeface="Wingdings" panose="05000000000000000000" pitchFamily="2" charset="2"/>
              <a:buChar char="§"/>
              <a:defRPr sz="2000">
                <a:solidFill>
                  <a:srgbClr val="003366"/>
                </a:solidFill>
                <a:latin typeface="Times New Roman" panose="02020603050405020304" pitchFamily="18" charset="0"/>
              </a:defRPr>
            </a:lvl7pPr>
            <a:lvl8pPr marL="3429000" indent="-228600" eaLnBrk="0" fontAlgn="base" hangingPunct="0">
              <a:spcBef>
                <a:spcPct val="20000"/>
              </a:spcBef>
              <a:spcAft>
                <a:spcPct val="0"/>
              </a:spcAft>
              <a:buClr>
                <a:srgbClr val="003366"/>
              </a:buClr>
              <a:buFont typeface="Wingdings" panose="05000000000000000000" pitchFamily="2" charset="2"/>
              <a:buChar char="§"/>
              <a:defRPr sz="2000">
                <a:solidFill>
                  <a:srgbClr val="003366"/>
                </a:solidFill>
                <a:latin typeface="Times New Roman" panose="02020603050405020304" pitchFamily="18" charset="0"/>
              </a:defRPr>
            </a:lvl8pPr>
            <a:lvl9pPr marL="3886200" indent="-228600" eaLnBrk="0" fontAlgn="base" hangingPunct="0">
              <a:spcBef>
                <a:spcPct val="20000"/>
              </a:spcBef>
              <a:spcAft>
                <a:spcPct val="0"/>
              </a:spcAft>
              <a:buClr>
                <a:srgbClr val="003366"/>
              </a:buClr>
              <a:buFont typeface="Wingdings" panose="05000000000000000000" pitchFamily="2" charset="2"/>
              <a:buChar char="§"/>
              <a:defRPr sz="2000">
                <a:solidFill>
                  <a:srgbClr val="003366"/>
                </a:solidFill>
                <a:latin typeface="Times New Roman" panose="02020603050405020304" pitchFamily="18" charset="0"/>
              </a:defRPr>
            </a:lvl9pPr>
          </a:lstStyle>
          <a:p>
            <a:pPr algn="ctr">
              <a:spcBef>
                <a:spcPct val="0"/>
              </a:spcBef>
              <a:buClrTx/>
              <a:buFontTx/>
              <a:buNone/>
            </a:pPr>
            <a:r>
              <a:rPr lang="en-US" altLang="en-US" sz="3600">
                <a:solidFill>
                  <a:srgbClr val="FFFFFF"/>
                </a:solidFill>
                <a:latin typeface="Calibri Light" panose="020F0302020204030204" pitchFamily="34" charset="0"/>
                <a:cs typeface="Calibri Light" panose="020F0302020204030204" pitchFamily="34" charset="0"/>
              </a:rPr>
              <a:t>Ecosystem Classification </a:t>
            </a:r>
          </a:p>
        </p:txBody>
      </p:sp>
      <p:pic>
        <p:nvPicPr>
          <p:cNvPr id="8" name="Picture 7">
            <a:extLst>
              <a:ext uri="{FF2B5EF4-FFF2-40B4-BE49-F238E27FC236}">
                <a16:creationId xmlns:a16="http://schemas.microsoft.com/office/drawing/2014/main" id="{45C2EC03-739C-4211-B05B-0D474AFA0E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1365" y="4150780"/>
            <a:ext cx="831960" cy="640904"/>
          </a:xfrm>
          <a:prstGeom prst="rect">
            <a:avLst/>
          </a:prstGeom>
          <a:noFill/>
          <a:ln w="34925">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71A6A53-AC1F-407D-9E98-2F54A0C06A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2754" y="4032377"/>
            <a:ext cx="854538" cy="640904"/>
          </a:xfrm>
          <a:prstGeom prst="rect">
            <a:avLst/>
          </a:prstGeom>
          <a:noFill/>
          <a:ln w="38100">
            <a:solidFill>
              <a:srgbClr val="00B050"/>
            </a:solidFill>
          </a:ln>
        </p:spPr>
      </p:pic>
      <p:pic>
        <p:nvPicPr>
          <p:cNvPr id="4" name="Picture 3">
            <a:extLst>
              <a:ext uri="{FF2B5EF4-FFF2-40B4-BE49-F238E27FC236}">
                <a16:creationId xmlns:a16="http://schemas.microsoft.com/office/drawing/2014/main" id="{EA56086D-5F03-437E-A35F-B67FC5EA07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168" y="3420333"/>
            <a:ext cx="4589463" cy="34376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8"/>
                                        </p:tgtEl>
                                      </p:cBhvr>
                                      <p:by x="150000" y="150000"/>
                                    </p:animScale>
                                  </p:childTnLst>
                                </p:cTn>
                              </p:par>
                            </p:childTnLst>
                          </p:cTn>
                        </p:par>
                      </p:childTnLst>
                    </p:cTn>
                  </p:par>
                  <p:par>
                    <p:cTn id="7" fill="hold" nodeType="clickPar">
                      <p:stCondLst>
                        <p:cond delay="indefinite"/>
                      </p:stCondLst>
                      <p:childTnLst>
                        <p:par>
                          <p:cTn id="8" fill="hold" nodeType="withGroup">
                            <p:stCondLst>
                              <p:cond delay="0"/>
                            </p:stCondLst>
                            <p:childTnLst>
                              <p:par>
                                <p:cTn id="9" presetID="6" presetClass="emph" presetSubtype="0" fill="hold" nodeType="clickEffect">
                                  <p:stCondLst>
                                    <p:cond delay="0"/>
                                  </p:stCondLst>
                                  <p:childTnLst>
                                    <p:animScale>
                                      <p:cBhvr>
                                        <p:cTn id="10" dur="2000" fill="hold"/>
                                        <p:tgtEl>
                                          <p:spTgt spid="6"/>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034" name="fb07a321-c4a9-4c7a-9d58-453edb51215a" descr="ED06D926-6826-4E26-B564-4FE01B2D2D41">
            <a:extLst>
              <a:ext uri="{FF2B5EF4-FFF2-40B4-BE49-F238E27FC236}">
                <a16:creationId xmlns:a16="http://schemas.microsoft.com/office/drawing/2014/main" id="{A5251F7B-F317-4452-85BF-18009F7ED4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 y="800100"/>
            <a:ext cx="9086850"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715D265-FF6B-4E21-A71E-94525987F5BF}"/>
              </a:ext>
            </a:extLst>
          </p:cNvPr>
          <p:cNvSpPr txBox="1"/>
          <p:nvPr/>
        </p:nvSpPr>
        <p:spPr>
          <a:xfrm>
            <a:off x="3713018" y="5541894"/>
            <a:ext cx="3315855" cy="523220"/>
          </a:xfrm>
          <a:prstGeom prst="rect">
            <a:avLst/>
          </a:prstGeom>
          <a:noFill/>
        </p:spPr>
        <p:txBody>
          <a:bodyPr wrap="square" rtlCol="0">
            <a:spAutoFit/>
          </a:bodyPr>
          <a:lstStyle/>
          <a:p>
            <a:r>
              <a:rPr lang="en-US" sz="2800"/>
              <a:t>THANK YOU</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F6646A6C-E5D4-45AA-9D36-073D5B679418}"/>
              </a:ext>
            </a:extLst>
          </p:cNvPr>
          <p:cNvSpPr>
            <a:spLocks noChangeArrowheads="1"/>
          </p:cNvSpPr>
          <p:nvPr/>
        </p:nvSpPr>
        <p:spPr bwMode="auto">
          <a:xfrm>
            <a:off x="307818" y="238428"/>
            <a:ext cx="8673220" cy="107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03366"/>
              </a:buClr>
              <a:buFont typeface="Wingdings" panose="05000000000000000000" pitchFamily="2" charset="2"/>
              <a:buChar char="§"/>
              <a:defRPr sz="3800">
                <a:solidFill>
                  <a:srgbClr val="003366"/>
                </a:solidFill>
                <a:latin typeface="Times New Roman" panose="02020603050405020304" pitchFamily="18" charset="0"/>
              </a:defRPr>
            </a:lvl1pPr>
            <a:lvl2pPr marL="742950" indent="-285750">
              <a:spcBef>
                <a:spcPct val="20000"/>
              </a:spcBef>
              <a:buClr>
                <a:srgbClr val="003366"/>
              </a:buClr>
              <a:buFont typeface="Wingdings" panose="05000000000000000000" pitchFamily="2" charset="2"/>
              <a:buChar char="§"/>
              <a:defRPr sz="3200">
                <a:solidFill>
                  <a:srgbClr val="003366"/>
                </a:solidFill>
                <a:latin typeface="Times New Roman" panose="02020603050405020304" pitchFamily="18" charset="0"/>
              </a:defRPr>
            </a:lvl2pPr>
            <a:lvl3pPr marL="1143000" indent="-228600">
              <a:spcBef>
                <a:spcPct val="20000"/>
              </a:spcBef>
              <a:buClr>
                <a:srgbClr val="003366"/>
              </a:buClr>
              <a:buFont typeface="Wingdings" panose="05000000000000000000" pitchFamily="2" charset="2"/>
              <a:buChar char="§"/>
              <a:defRPr sz="2600">
                <a:solidFill>
                  <a:srgbClr val="003366"/>
                </a:solidFill>
                <a:latin typeface="Times New Roman" panose="02020603050405020304" pitchFamily="18" charset="0"/>
              </a:defRPr>
            </a:lvl3pPr>
            <a:lvl4pPr marL="1600200" indent="-228600">
              <a:spcBef>
                <a:spcPct val="20000"/>
              </a:spcBef>
              <a:buClr>
                <a:srgbClr val="003366"/>
              </a:buClr>
              <a:buFont typeface="Wingdings" panose="05000000000000000000" pitchFamily="2" charset="2"/>
              <a:buChar char="§"/>
              <a:defRPr sz="2000">
                <a:solidFill>
                  <a:srgbClr val="003366"/>
                </a:solidFill>
                <a:latin typeface="Times New Roman" panose="02020603050405020304" pitchFamily="18" charset="0"/>
              </a:defRPr>
            </a:lvl4pPr>
            <a:lvl5pPr marL="2057400" indent="-228600">
              <a:spcBef>
                <a:spcPct val="20000"/>
              </a:spcBef>
              <a:buClr>
                <a:srgbClr val="003366"/>
              </a:buClr>
              <a:buFont typeface="Wingdings" panose="05000000000000000000" pitchFamily="2" charset="2"/>
              <a:buChar char="§"/>
              <a:defRPr sz="2000">
                <a:solidFill>
                  <a:srgbClr val="003366"/>
                </a:solidFill>
                <a:latin typeface="Times New Roman" panose="02020603050405020304" pitchFamily="18" charset="0"/>
              </a:defRPr>
            </a:lvl5pPr>
            <a:lvl6pPr marL="2514600" indent="-228600" eaLnBrk="0" fontAlgn="base" hangingPunct="0">
              <a:spcBef>
                <a:spcPct val="20000"/>
              </a:spcBef>
              <a:spcAft>
                <a:spcPct val="0"/>
              </a:spcAft>
              <a:buClr>
                <a:srgbClr val="003366"/>
              </a:buClr>
              <a:buFont typeface="Wingdings" panose="05000000000000000000" pitchFamily="2" charset="2"/>
              <a:buChar char="§"/>
              <a:defRPr sz="2000">
                <a:solidFill>
                  <a:srgbClr val="003366"/>
                </a:solidFill>
                <a:latin typeface="Times New Roman" panose="02020603050405020304" pitchFamily="18" charset="0"/>
              </a:defRPr>
            </a:lvl6pPr>
            <a:lvl7pPr marL="2971800" indent="-228600" eaLnBrk="0" fontAlgn="base" hangingPunct="0">
              <a:spcBef>
                <a:spcPct val="20000"/>
              </a:spcBef>
              <a:spcAft>
                <a:spcPct val="0"/>
              </a:spcAft>
              <a:buClr>
                <a:srgbClr val="003366"/>
              </a:buClr>
              <a:buFont typeface="Wingdings" panose="05000000000000000000" pitchFamily="2" charset="2"/>
              <a:buChar char="§"/>
              <a:defRPr sz="2000">
                <a:solidFill>
                  <a:srgbClr val="003366"/>
                </a:solidFill>
                <a:latin typeface="Times New Roman" panose="02020603050405020304" pitchFamily="18" charset="0"/>
              </a:defRPr>
            </a:lvl7pPr>
            <a:lvl8pPr marL="3429000" indent="-228600" eaLnBrk="0" fontAlgn="base" hangingPunct="0">
              <a:spcBef>
                <a:spcPct val="20000"/>
              </a:spcBef>
              <a:spcAft>
                <a:spcPct val="0"/>
              </a:spcAft>
              <a:buClr>
                <a:srgbClr val="003366"/>
              </a:buClr>
              <a:buFont typeface="Wingdings" panose="05000000000000000000" pitchFamily="2" charset="2"/>
              <a:buChar char="§"/>
              <a:defRPr sz="2000">
                <a:solidFill>
                  <a:srgbClr val="003366"/>
                </a:solidFill>
                <a:latin typeface="Times New Roman" panose="02020603050405020304" pitchFamily="18" charset="0"/>
              </a:defRPr>
            </a:lvl8pPr>
            <a:lvl9pPr marL="3886200" indent="-228600" eaLnBrk="0" fontAlgn="base" hangingPunct="0">
              <a:spcBef>
                <a:spcPct val="20000"/>
              </a:spcBef>
              <a:spcAft>
                <a:spcPct val="0"/>
              </a:spcAft>
              <a:buClr>
                <a:srgbClr val="003366"/>
              </a:buClr>
              <a:buFont typeface="Wingdings" panose="05000000000000000000" pitchFamily="2" charset="2"/>
              <a:buChar char="§"/>
              <a:defRPr sz="2000">
                <a:solidFill>
                  <a:srgbClr val="003366"/>
                </a:solidFill>
                <a:latin typeface="Times New Roman" panose="02020603050405020304" pitchFamily="18" charset="0"/>
              </a:defRPr>
            </a:lvl9pPr>
          </a:lstStyle>
          <a:p>
            <a:pPr algn="ctr" eaLnBrk="1" hangingPunct="1">
              <a:spcBef>
                <a:spcPct val="0"/>
              </a:spcBef>
              <a:buClrTx/>
              <a:buFontTx/>
              <a:buNone/>
            </a:pPr>
            <a:r>
              <a:rPr lang="en-US" altLang="en-US" sz="3600">
                <a:solidFill>
                  <a:schemeClr val="tx2">
                    <a:lumMod val="75000"/>
                  </a:schemeClr>
                </a:solidFill>
                <a:latin typeface="Calibri Light" panose="020F0302020204030204" pitchFamily="34" charset="0"/>
                <a:cs typeface="Calibri Light" panose="020F0302020204030204" pitchFamily="34" charset="0"/>
              </a:rPr>
              <a:t>Challenges for Ecosystem Classifications</a:t>
            </a:r>
          </a:p>
        </p:txBody>
      </p:sp>
      <p:sp>
        <p:nvSpPr>
          <p:cNvPr id="10243" name="Rectangle 3">
            <a:extLst>
              <a:ext uri="{FF2B5EF4-FFF2-40B4-BE49-F238E27FC236}">
                <a16:creationId xmlns:a16="http://schemas.microsoft.com/office/drawing/2014/main" id="{1A94EB86-4E1D-4DB7-9080-5761C7E8526E}"/>
              </a:ext>
            </a:extLst>
          </p:cNvPr>
          <p:cNvSpPr>
            <a:spLocks noChangeArrowheads="1"/>
          </p:cNvSpPr>
          <p:nvPr/>
        </p:nvSpPr>
        <p:spPr bwMode="auto">
          <a:xfrm>
            <a:off x="307818" y="1428648"/>
            <a:ext cx="8653619" cy="5135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lr>
                <a:srgbClr val="003366"/>
              </a:buClr>
              <a:buFont typeface="Wingdings" panose="05000000000000000000" pitchFamily="2" charset="2"/>
              <a:buChar char="§"/>
              <a:defRPr sz="3800">
                <a:solidFill>
                  <a:srgbClr val="003366"/>
                </a:solidFill>
                <a:latin typeface="Times New Roman" panose="02020603050405020304" pitchFamily="18" charset="0"/>
              </a:defRPr>
            </a:lvl1pPr>
            <a:lvl2pPr marL="742950" indent="-285750">
              <a:spcBef>
                <a:spcPct val="20000"/>
              </a:spcBef>
              <a:buClr>
                <a:srgbClr val="003366"/>
              </a:buClr>
              <a:buFont typeface="Wingdings" panose="05000000000000000000" pitchFamily="2" charset="2"/>
              <a:buChar char="§"/>
              <a:defRPr sz="3200">
                <a:solidFill>
                  <a:srgbClr val="003366"/>
                </a:solidFill>
                <a:latin typeface="Times New Roman" panose="02020603050405020304" pitchFamily="18" charset="0"/>
              </a:defRPr>
            </a:lvl2pPr>
            <a:lvl3pPr marL="1143000" indent="-228600">
              <a:spcBef>
                <a:spcPct val="20000"/>
              </a:spcBef>
              <a:buClr>
                <a:srgbClr val="003366"/>
              </a:buClr>
              <a:buFont typeface="Wingdings" panose="05000000000000000000" pitchFamily="2" charset="2"/>
              <a:buChar char="§"/>
              <a:defRPr sz="2600">
                <a:solidFill>
                  <a:srgbClr val="003366"/>
                </a:solidFill>
                <a:latin typeface="Times New Roman" panose="02020603050405020304" pitchFamily="18" charset="0"/>
              </a:defRPr>
            </a:lvl3pPr>
            <a:lvl4pPr marL="1600200" indent="-228600">
              <a:spcBef>
                <a:spcPct val="20000"/>
              </a:spcBef>
              <a:buClr>
                <a:srgbClr val="003366"/>
              </a:buClr>
              <a:buFont typeface="Wingdings" panose="05000000000000000000" pitchFamily="2" charset="2"/>
              <a:buChar char="§"/>
              <a:defRPr sz="2000">
                <a:solidFill>
                  <a:srgbClr val="003366"/>
                </a:solidFill>
                <a:latin typeface="Times New Roman" panose="02020603050405020304" pitchFamily="18" charset="0"/>
              </a:defRPr>
            </a:lvl4pPr>
            <a:lvl5pPr marL="2057400" indent="-228600">
              <a:spcBef>
                <a:spcPct val="20000"/>
              </a:spcBef>
              <a:buClr>
                <a:srgbClr val="003366"/>
              </a:buClr>
              <a:buFont typeface="Wingdings" panose="05000000000000000000" pitchFamily="2" charset="2"/>
              <a:buChar char="§"/>
              <a:defRPr sz="2000">
                <a:solidFill>
                  <a:srgbClr val="003366"/>
                </a:solidFill>
                <a:latin typeface="Times New Roman" panose="02020603050405020304" pitchFamily="18" charset="0"/>
              </a:defRPr>
            </a:lvl5pPr>
            <a:lvl6pPr marL="2514600" indent="-228600" eaLnBrk="0" fontAlgn="base" hangingPunct="0">
              <a:spcBef>
                <a:spcPct val="20000"/>
              </a:spcBef>
              <a:spcAft>
                <a:spcPct val="0"/>
              </a:spcAft>
              <a:buClr>
                <a:srgbClr val="003366"/>
              </a:buClr>
              <a:buFont typeface="Wingdings" panose="05000000000000000000" pitchFamily="2" charset="2"/>
              <a:buChar char="§"/>
              <a:defRPr sz="2000">
                <a:solidFill>
                  <a:srgbClr val="003366"/>
                </a:solidFill>
                <a:latin typeface="Times New Roman" panose="02020603050405020304" pitchFamily="18" charset="0"/>
              </a:defRPr>
            </a:lvl6pPr>
            <a:lvl7pPr marL="2971800" indent="-228600" eaLnBrk="0" fontAlgn="base" hangingPunct="0">
              <a:spcBef>
                <a:spcPct val="20000"/>
              </a:spcBef>
              <a:spcAft>
                <a:spcPct val="0"/>
              </a:spcAft>
              <a:buClr>
                <a:srgbClr val="003366"/>
              </a:buClr>
              <a:buFont typeface="Wingdings" panose="05000000000000000000" pitchFamily="2" charset="2"/>
              <a:buChar char="§"/>
              <a:defRPr sz="2000">
                <a:solidFill>
                  <a:srgbClr val="003366"/>
                </a:solidFill>
                <a:latin typeface="Times New Roman" panose="02020603050405020304" pitchFamily="18" charset="0"/>
              </a:defRPr>
            </a:lvl7pPr>
            <a:lvl8pPr marL="3429000" indent="-228600" eaLnBrk="0" fontAlgn="base" hangingPunct="0">
              <a:spcBef>
                <a:spcPct val="20000"/>
              </a:spcBef>
              <a:spcAft>
                <a:spcPct val="0"/>
              </a:spcAft>
              <a:buClr>
                <a:srgbClr val="003366"/>
              </a:buClr>
              <a:buFont typeface="Wingdings" panose="05000000000000000000" pitchFamily="2" charset="2"/>
              <a:buChar char="§"/>
              <a:defRPr sz="2000">
                <a:solidFill>
                  <a:srgbClr val="003366"/>
                </a:solidFill>
                <a:latin typeface="Times New Roman" panose="02020603050405020304" pitchFamily="18" charset="0"/>
              </a:defRPr>
            </a:lvl8pPr>
            <a:lvl9pPr marL="3886200" indent="-228600" eaLnBrk="0" fontAlgn="base" hangingPunct="0">
              <a:spcBef>
                <a:spcPct val="20000"/>
              </a:spcBef>
              <a:spcAft>
                <a:spcPct val="0"/>
              </a:spcAft>
              <a:buClr>
                <a:srgbClr val="003366"/>
              </a:buClr>
              <a:buFont typeface="Wingdings" panose="05000000000000000000" pitchFamily="2" charset="2"/>
              <a:buChar char="§"/>
              <a:defRPr sz="2000">
                <a:solidFill>
                  <a:srgbClr val="003366"/>
                </a:solidFill>
                <a:latin typeface="Times New Roman" panose="02020603050405020304" pitchFamily="18" charset="0"/>
              </a:defRPr>
            </a:lvl9pPr>
          </a:lstStyle>
          <a:p>
            <a:pPr eaLnBrk="1" hangingPunct="1">
              <a:buClr>
                <a:schemeClr val="tx2">
                  <a:lumMod val="75000"/>
                </a:schemeClr>
              </a:buClr>
              <a:buFont typeface="Wingdings" panose="05000000000000000000" pitchFamily="2" charset="2"/>
              <a:buChar char="Ø"/>
            </a:pPr>
            <a:r>
              <a:rPr lang="en-US" altLang="en-US" sz="3200">
                <a:solidFill>
                  <a:srgbClr val="FFFFFF"/>
                </a:solidFill>
                <a:latin typeface="Calibri" panose="020F0502020204030204" pitchFamily="34" charset="0"/>
                <a:cs typeface="Calibri" panose="020F0502020204030204" pitchFamily="34" charset="0"/>
              </a:rPr>
              <a:t>Complexity of concept</a:t>
            </a:r>
          </a:p>
          <a:p>
            <a:pPr eaLnBrk="1" hangingPunct="1">
              <a:buClr>
                <a:schemeClr val="tx2">
                  <a:lumMod val="75000"/>
                </a:schemeClr>
              </a:buClr>
              <a:buFont typeface="Wingdings" panose="05000000000000000000" pitchFamily="2" charset="2"/>
              <a:buChar char="Ø"/>
            </a:pPr>
            <a:r>
              <a:rPr lang="en-US" altLang="en-US" sz="3200">
                <a:solidFill>
                  <a:srgbClr val="FFFFFF"/>
                </a:solidFill>
                <a:latin typeface="Calibri" panose="020F0502020204030204" pitchFamily="34" charset="0"/>
                <a:cs typeface="Calibri" panose="020F0502020204030204" pitchFamily="34" charset="0"/>
              </a:rPr>
              <a:t>Lack of sharp boundaries</a:t>
            </a:r>
          </a:p>
          <a:p>
            <a:pPr eaLnBrk="1" hangingPunct="1">
              <a:buClr>
                <a:schemeClr val="tx2">
                  <a:lumMod val="75000"/>
                </a:schemeClr>
              </a:buClr>
              <a:buFont typeface="Wingdings" panose="05000000000000000000" pitchFamily="2" charset="2"/>
              <a:buChar char="Ø"/>
            </a:pPr>
            <a:r>
              <a:rPr lang="en-US" altLang="en-US" sz="3200">
                <a:solidFill>
                  <a:srgbClr val="FFFFFF"/>
                </a:solidFill>
                <a:latin typeface="Calibri" panose="020F0502020204030204" pitchFamily="34" charset="0"/>
                <a:cs typeface="Calibri" panose="020F0502020204030204" pitchFamily="34" charset="0"/>
              </a:rPr>
              <a:t>Scale of definition (thematic, spatial)</a:t>
            </a:r>
          </a:p>
          <a:p>
            <a:pPr eaLnBrk="1" hangingPunct="1">
              <a:buClr>
                <a:schemeClr val="tx2">
                  <a:lumMod val="75000"/>
                </a:schemeClr>
              </a:buClr>
              <a:buFont typeface="Wingdings" panose="05000000000000000000" pitchFamily="2" charset="2"/>
              <a:buChar char="Ø"/>
            </a:pPr>
            <a:r>
              <a:rPr lang="en-US" altLang="en-US" sz="3200">
                <a:solidFill>
                  <a:srgbClr val="FFFFFF"/>
                </a:solidFill>
                <a:latin typeface="Calibri" panose="020F0502020204030204" pitchFamily="34" charset="0"/>
                <a:cs typeface="Calibri" panose="020F0502020204030204" pitchFamily="34" charset="0"/>
              </a:rPr>
              <a:t>Composition changes temporarily or cyclically (e.g., succession or fire systems)</a:t>
            </a:r>
          </a:p>
          <a:p>
            <a:pPr eaLnBrk="1" hangingPunct="1"/>
            <a:r>
              <a:rPr lang="en-US" altLang="en-US" sz="3200">
                <a:solidFill>
                  <a:srgbClr val="FFFFFF"/>
                </a:solidFill>
                <a:latin typeface="Calibri" panose="020F0502020204030204" pitchFamily="34" charset="0"/>
                <a:cs typeface="Calibri" panose="020F0502020204030204" pitchFamily="34" charset="0"/>
              </a:rPr>
              <a:t>Solutions:  </a:t>
            </a:r>
          </a:p>
          <a:p>
            <a:pPr lvl="2" eaLnBrk="1" hangingPunct="1">
              <a:buClr>
                <a:srgbClr val="FFC000"/>
              </a:buClr>
            </a:pPr>
            <a:r>
              <a:rPr lang="en-US" altLang="en-US">
                <a:solidFill>
                  <a:srgbClr val="FFFFFF"/>
                </a:solidFill>
                <a:latin typeface="Calibri" panose="020F0502020204030204" pitchFamily="34" charset="0"/>
                <a:cs typeface="Calibri" panose="020F0502020204030204" pitchFamily="34" charset="0"/>
              </a:rPr>
              <a:t>Use collaborative approaches (vegetation types, ecological sites, ecoregions)</a:t>
            </a:r>
          </a:p>
          <a:p>
            <a:pPr lvl="2" eaLnBrk="1" hangingPunct="1">
              <a:buClr>
                <a:srgbClr val="FFC000"/>
              </a:buClr>
            </a:pPr>
            <a:r>
              <a:rPr lang="en-US" altLang="en-US">
                <a:solidFill>
                  <a:srgbClr val="FFFFFF"/>
                </a:solidFill>
                <a:latin typeface="Calibri" panose="020F0502020204030204" pitchFamily="34" charset="0"/>
                <a:cs typeface="Calibri" panose="020F0502020204030204" pitchFamily="34" charset="0"/>
              </a:rPr>
              <a:t>Focus on core Network ecosystem concepts: vegetation types / natural communities</a:t>
            </a:r>
          </a:p>
        </p:txBody>
      </p:sp>
      <p:sp>
        <p:nvSpPr>
          <p:cNvPr id="10244" name="Arrow: Right 1">
            <a:extLst>
              <a:ext uri="{FF2B5EF4-FFF2-40B4-BE49-F238E27FC236}">
                <a16:creationId xmlns:a16="http://schemas.microsoft.com/office/drawing/2014/main" id="{73D402F5-10BC-4675-A0A2-0FD27C63B3BF}"/>
              </a:ext>
            </a:extLst>
          </p:cNvPr>
          <p:cNvSpPr>
            <a:spLocks noChangeArrowheads="1"/>
          </p:cNvSpPr>
          <p:nvPr/>
        </p:nvSpPr>
        <p:spPr bwMode="auto">
          <a:xfrm>
            <a:off x="182563" y="5160569"/>
            <a:ext cx="977900" cy="484188"/>
          </a:xfrm>
          <a:prstGeom prst="rightArrow">
            <a:avLst>
              <a:gd name="adj1" fmla="val 50000"/>
              <a:gd name="adj2" fmla="val 50024"/>
            </a:avLst>
          </a:prstGeom>
          <a:solidFill>
            <a:schemeClr val="accent1"/>
          </a:solidFill>
          <a:ln w="9525" algn="ctr">
            <a:solidFill>
              <a:schemeClr val="tx1"/>
            </a:solidFill>
            <a:round/>
            <a:headEnd/>
            <a:tailEnd/>
          </a:ln>
        </p:spPr>
        <p:txBody>
          <a:bodyPr wrap="none" anchor="ctr"/>
          <a:lstStyle>
            <a:lvl1pPr defTabSz="820738">
              <a:spcBef>
                <a:spcPct val="20000"/>
              </a:spcBef>
              <a:buClr>
                <a:srgbClr val="003366"/>
              </a:buClr>
              <a:buFont typeface="Wingdings" panose="05000000000000000000" pitchFamily="2" charset="2"/>
              <a:buChar char="§"/>
              <a:defRPr sz="3800">
                <a:solidFill>
                  <a:srgbClr val="003366"/>
                </a:solidFill>
                <a:latin typeface="Times New Roman" panose="02020603050405020304" pitchFamily="18" charset="0"/>
              </a:defRPr>
            </a:lvl1pPr>
            <a:lvl2pPr marL="742950" indent="-285750" defTabSz="820738">
              <a:spcBef>
                <a:spcPct val="20000"/>
              </a:spcBef>
              <a:buClr>
                <a:srgbClr val="003366"/>
              </a:buClr>
              <a:buFont typeface="Wingdings" panose="05000000000000000000" pitchFamily="2" charset="2"/>
              <a:buChar char="§"/>
              <a:defRPr sz="3200">
                <a:solidFill>
                  <a:srgbClr val="003366"/>
                </a:solidFill>
                <a:latin typeface="Times New Roman" panose="02020603050405020304" pitchFamily="18" charset="0"/>
              </a:defRPr>
            </a:lvl2pPr>
            <a:lvl3pPr marL="1143000" indent="-228600" defTabSz="820738">
              <a:spcBef>
                <a:spcPct val="20000"/>
              </a:spcBef>
              <a:buClr>
                <a:srgbClr val="003366"/>
              </a:buClr>
              <a:buFont typeface="Wingdings" panose="05000000000000000000" pitchFamily="2" charset="2"/>
              <a:buChar char="§"/>
              <a:defRPr sz="2600">
                <a:solidFill>
                  <a:srgbClr val="003366"/>
                </a:solidFill>
                <a:latin typeface="Times New Roman" panose="02020603050405020304" pitchFamily="18" charset="0"/>
              </a:defRPr>
            </a:lvl3pPr>
            <a:lvl4pPr marL="1600200" indent="-228600" defTabSz="820738">
              <a:spcBef>
                <a:spcPct val="20000"/>
              </a:spcBef>
              <a:buClr>
                <a:srgbClr val="003366"/>
              </a:buClr>
              <a:buFont typeface="Wingdings" panose="05000000000000000000" pitchFamily="2" charset="2"/>
              <a:buChar char="§"/>
              <a:defRPr sz="2000">
                <a:solidFill>
                  <a:srgbClr val="003366"/>
                </a:solidFill>
                <a:latin typeface="Times New Roman" panose="02020603050405020304" pitchFamily="18" charset="0"/>
              </a:defRPr>
            </a:lvl4pPr>
            <a:lvl5pPr marL="2057400" indent="-228600" defTabSz="820738">
              <a:spcBef>
                <a:spcPct val="20000"/>
              </a:spcBef>
              <a:buClr>
                <a:srgbClr val="003366"/>
              </a:buClr>
              <a:buFont typeface="Wingdings" panose="05000000000000000000" pitchFamily="2" charset="2"/>
              <a:buChar char="§"/>
              <a:defRPr sz="2000">
                <a:solidFill>
                  <a:srgbClr val="003366"/>
                </a:solidFill>
                <a:latin typeface="Times New Roman" panose="02020603050405020304" pitchFamily="18" charset="0"/>
              </a:defRPr>
            </a:lvl5pPr>
            <a:lvl6pPr marL="2514600" indent="-228600" defTabSz="820738" eaLnBrk="0" fontAlgn="base" hangingPunct="0">
              <a:spcBef>
                <a:spcPct val="20000"/>
              </a:spcBef>
              <a:spcAft>
                <a:spcPct val="0"/>
              </a:spcAft>
              <a:buClr>
                <a:srgbClr val="003366"/>
              </a:buClr>
              <a:buFont typeface="Wingdings" panose="05000000000000000000" pitchFamily="2" charset="2"/>
              <a:buChar char="§"/>
              <a:defRPr sz="2000">
                <a:solidFill>
                  <a:srgbClr val="003366"/>
                </a:solidFill>
                <a:latin typeface="Times New Roman" panose="02020603050405020304" pitchFamily="18" charset="0"/>
              </a:defRPr>
            </a:lvl6pPr>
            <a:lvl7pPr marL="2971800" indent="-228600" defTabSz="820738" eaLnBrk="0" fontAlgn="base" hangingPunct="0">
              <a:spcBef>
                <a:spcPct val="20000"/>
              </a:spcBef>
              <a:spcAft>
                <a:spcPct val="0"/>
              </a:spcAft>
              <a:buClr>
                <a:srgbClr val="003366"/>
              </a:buClr>
              <a:buFont typeface="Wingdings" panose="05000000000000000000" pitchFamily="2" charset="2"/>
              <a:buChar char="§"/>
              <a:defRPr sz="2000">
                <a:solidFill>
                  <a:srgbClr val="003366"/>
                </a:solidFill>
                <a:latin typeface="Times New Roman" panose="02020603050405020304" pitchFamily="18" charset="0"/>
              </a:defRPr>
            </a:lvl7pPr>
            <a:lvl8pPr marL="3429000" indent="-228600" defTabSz="820738" eaLnBrk="0" fontAlgn="base" hangingPunct="0">
              <a:spcBef>
                <a:spcPct val="20000"/>
              </a:spcBef>
              <a:spcAft>
                <a:spcPct val="0"/>
              </a:spcAft>
              <a:buClr>
                <a:srgbClr val="003366"/>
              </a:buClr>
              <a:buFont typeface="Wingdings" panose="05000000000000000000" pitchFamily="2" charset="2"/>
              <a:buChar char="§"/>
              <a:defRPr sz="2000">
                <a:solidFill>
                  <a:srgbClr val="003366"/>
                </a:solidFill>
                <a:latin typeface="Times New Roman" panose="02020603050405020304" pitchFamily="18" charset="0"/>
              </a:defRPr>
            </a:lvl8pPr>
            <a:lvl9pPr marL="3886200" indent="-228600" defTabSz="820738" eaLnBrk="0" fontAlgn="base" hangingPunct="0">
              <a:spcBef>
                <a:spcPct val="20000"/>
              </a:spcBef>
              <a:spcAft>
                <a:spcPct val="0"/>
              </a:spcAft>
              <a:buClr>
                <a:srgbClr val="003366"/>
              </a:buClr>
              <a:buFont typeface="Wingdings" panose="05000000000000000000" pitchFamily="2" charset="2"/>
              <a:buChar char="§"/>
              <a:defRPr sz="2000">
                <a:solidFill>
                  <a:srgbClr val="003366"/>
                </a:solidFill>
                <a:latin typeface="Times New Roman" panose="02020603050405020304" pitchFamily="18" charset="0"/>
              </a:defRPr>
            </a:lvl9pPr>
          </a:lstStyle>
          <a:p>
            <a:pPr algn="ctr">
              <a:spcBef>
                <a:spcPct val="0"/>
              </a:spcBef>
              <a:buClrTx/>
              <a:buFontTx/>
              <a:buNone/>
            </a:pPr>
            <a:endParaRPr lang="en-US" altLang="en-US" sz="1600">
              <a:solidFill>
                <a:schemeClr val="tx1"/>
              </a:solidFill>
            </a:endParaRP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3" name="Rectangle 2">
            <a:extLst>
              <a:ext uri="{FF2B5EF4-FFF2-40B4-BE49-F238E27FC236}">
                <a16:creationId xmlns:a16="http://schemas.microsoft.com/office/drawing/2014/main" id="{948683C3-A37C-4EC4-BEE8-B9573A72F0E4}"/>
              </a:ext>
            </a:extLst>
          </p:cNvPr>
          <p:cNvSpPr>
            <a:spLocks noGrp="1" noChangeArrowheads="1"/>
          </p:cNvSpPr>
          <p:nvPr>
            <p:ph type="title"/>
          </p:nvPr>
        </p:nvSpPr>
        <p:spPr>
          <a:xfrm>
            <a:off x="652462" y="229394"/>
            <a:ext cx="8305800" cy="893763"/>
          </a:xfrm>
        </p:spPr>
        <p:txBody>
          <a:bodyPr rtlCol="0">
            <a:normAutofit fontScale="90000"/>
          </a:bodyPr>
          <a:lstStyle/>
          <a:p>
            <a:pPr eaLnBrk="1" fontAlgn="auto" hangingPunct="1">
              <a:spcAft>
                <a:spcPts val="0"/>
              </a:spcAft>
              <a:defRPr/>
            </a:pPr>
            <a:r>
              <a:rPr lang="en-US" altLang="en-US" sz="5400" b="0">
                <a:latin typeface="Calibri Light" panose="020F0302020204030204" pitchFamily="34" charset="0"/>
                <a:cs typeface="Calibri Light" panose="020F0302020204030204" pitchFamily="34" charset="0"/>
              </a:rPr>
              <a:t>Ecosystem Realms (IUCN)</a:t>
            </a:r>
          </a:p>
        </p:txBody>
      </p:sp>
      <p:sp>
        <p:nvSpPr>
          <p:cNvPr id="7" name="TextBox 6">
            <a:extLst>
              <a:ext uri="{FF2B5EF4-FFF2-40B4-BE49-F238E27FC236}">
                <a16:creationId xmlns:a16="http://schemas.microsoft.com/office/drawing/2014/main" id="{29EFC3DE-A2B5-437F-AE3B-079C35078A0C}"/>
              </a:ext>
            </a:extLst>
          </p:cNvPr>
          <p:cNvSpPr txBox="1"/>
          <p:nvPr/>
        </p:nvSpPr>
        <p:spPr>
          <a:xfrm>
            <a:off x="1928387" y="5832785"/>
            <a:ext cx="5613149" cy="338554"/>
          </a:xfrm>
          <a:prstGeom prst="rect">
            <a:avLst/>
          </a:prstGeom>
          <a:noFill/>
        </p:spPr>
        <p:txBody>
          <a:bodyPr wrap="square" rtlCol="0">
            <a:spAutoFit/>
          </a:bodyPr>
          <a:lstStyle/>
          <a:p>
            <a:r>
              <a:rPr lang="en-US">
                <a:solidFill>
                  <a:srgbClr val="FFFFFF"/>
                </a:solidFill>
                <a:latin typeface="Calibri" panose="020F0502020204030204" pitchFamily="34" charset="0"/>
                <a:cs typeface="Calibri" panose="020F0502020204030204" pitchFamily="34" charset="0"/>
              </a:rPr>
              <a:t>IUCN Working Group: Ecosystems of the World</a:t>
            </a:r>
          </a:p>
        </p:txBody>
      </p:sp>
      <p:pic>
        <p:nvPicPr>
          <p:cNvPr id="3" name="Picture 2">
            <a:extLst>
              <a:ext uri="{FF2B5EF4-FFF2-40B4-BE49-F238E27FC236}">
                <a16:creationId xmlns:a16="http://schemas.microsoft.com/office/drawing/2014/main" id="{982766FD-C690-47B8-85EB-1FDB6D6E9B64}"/>
              </a:ext>
            </a:extLst>
          </p:cNvPr>
          <p:cNvPicPr>
            <a:picLocks noChangeAspect="1"/>
          </p:cNvPicPr>
          <p:nvPr/>
        </p:nvPicPr>
        <p:blipFill>
          <a:blip r:embed="rId2"/>
          <a:stretch>
            <a:fillRect/>
          </a:stretch>
        </p:blipFill>
        <p:spPr>
          <a:xfrm>
            <a:off x="1143000" y="1199356"/>
            <a:ext cx="7324725" cy="5429250"/>
          </a:xfrm>
          <a:prstGeom prst="rect">
            <a:avLst/>
          </a:prstGeom>
        </p:spPr>
      </p:pic>
      <p:pic>
        <p:nvPicPr>
          <p:cNvPr id="4" name="Picture 3">
            <a:extLst>
              <a:ext uri="{FF2B5EF4-FFF2-40B4-BE49-F238E27FC236}">
                <a16:creationId xmlns:a16="http://schemas.microsoft.com/office/drawing/2014/main" id="{0F7F9F0F-0D6A-EB94-83AD-12106E43E519}"/>
              </a:ext>
            </a:extLst>
          </p:cNvPr>
          <p:cNvPicPr>
            <a:picLocks noChangeAspect="1"/>
          </p:cNvPicPr>
          <p:nvPr/>
        </p:nvPicPr>
        <p:blipFill>
          <a:blip r:embed="rId3"/>
          <a:stretch>
            <a:fillRect/>
          </a:stretch>
        </p:blipFill>
        <p:spPr>
          <a:xfrm>
            <a:off x="71438" y="5863855"/>
            <a:ext cx="4198904" cy="777262"/>
          </a:xfrm>
          <a:prstGeom prst="rect">
            <a:avLst/>
          </a:prstGeom>
        </p:spPr>
      </p:pic>
      <p:pic>
        <p:nvPicPr>
          <p:cNvPr id="6" name="Picture 5">
            <a:extLst>
              <a:ext uri="{FF2B5EF4-FFF2-40B4-BE49-F238E27FC236}">
                <a16:creationId xmlns:a16="http://schemas.microsoft.com/office/drawing/2014/main" id="{603131E7-34B5-4C4B-6B8E-D8E4FDFE08FE}"/>
              </a:ext>
            </a:extLst>
          </p:cNvPr>
          <p:cNvPicPr>
            <a:picLocks noChangeAspect="1"/>
          </p:cNvPicPr>
          <p:nvPr/>
        </p:nvPicPr>
        <p:blipFill>
          <a:blip r:embed="rId4"/>
          <a:stretch>
            <a:fillRect/>
          </a:stretch>
        </p:blipFill>
        <p:spPr>
          <a:xfrm>
            <a:off x="1353382" y="6257915"/>
            <a:ext cx="1847973" cy="320040"/>
          </a:xfrm>
          <a:prstGeom prst="rect">
            <a:avLst/>
          </a:prstGeom>
        </p:spPr>
      </p:pic>
      <p:sp>
        <p:nvSpPr>
          <p:cNvPr id="8" name="Oval 7">
            <a:extLst>
              <a:ext uri="{FF2B5EF4-FFF2-40B4-BE49-F238E27FC236}">
                <a16:creationId xmlns:a16="http://schemas.microsoft.com/office/drawing/2014/main" id="{8C167F68-CBB6-5D1B-E0D0-7F970C5F2C07}"/>
              </a:ext>
            </a:extLst>
          </p:cNvPr>
          <p:cNvSpPr/>
          <p:nvPr/>
        </p:nvSpPr>
        <p:spPr bwMode="auto">
          <a:xfrm>
            <a:off x="2714919" y="2224727"/>
            <a:ext cx="2724346" cy="2714918"/>
          </a:xfrm>
          <a:prstGeom prst="ellipse">
            <a:avLst/>
          </a:prstGeom>
          <a:noFill/>
          <a:ln w="60325" cap="flat" cmpd="sng" algn="ctr">
            <a:solidFill>
              <a:schemeClr val="tx2">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820738"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Times New Roman"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7B056-4649-429D-A1C2-A32B3154F9C8}"/>
              </a:ext>
            </a:extLst>
          </p:cNvPr>
          <p:cNvSpPr>
            <a:spLocks noGrp="1"/>
          </p:cNvSpPr>
          <p:nvPr>
            <p:ph type="title"/>
          </p:nvPr>
        </p:nvSpPr>
        <p:spPr/>
        <p:txBody>
          <a:bodyPr/>
          <a:lstStyle/>
          <a:p>
            <a:r>
              <a:rPr lang="en-US">
                <a:latin typeface="Calibri Light" panose="020F0302020204030204" pitchFamily="34" charset="0"/>
                <a:cs typeface="Calibri Light" panose="020F0302020204030204" pitchFamily="34" charset="0"/>
              </a:rPr>
              <a:t>Ecosystem Realms</a:t>
            </a:r>
          </a:p>
        </p:txBody>
      </p:sp>
      <p:graphicFrame>
        <p:nvGraphicFramePr>
          <p:cNvPr id="4" name="Content Placeholder 3">
            <a:extLst>
              <a:ext uri="{FF2B5EF4-FFF2-40B4-BE49-F238E27FC236}">
                <a16:creationId xmlns:a16="http://schemas.microsoft.com/office/drawing/2014/main" id="{D2EE063C-6D15-445B-B518-C68625232B0D}"/>
              </a:ext>
            </a:extLst>
          </p:cNvPr>
          <p:cNvGraphicFramePr>
            <a:graphicFrameLocks noGrp="1"/>
          </p:cNvGraphicFramePr>
          <p:nvPr>
            <p:ph idx="1"/>
            <p:extLst>
              <p:ext uri="{D42A27DB-BD31-4B8C-83A1-F6EECF244321}">
                <p14:modId xmlns:p14="http://schemas.microsoft.com/office/powerpoint/2010/main" val="924040613"/>
              </p:ext>
            </p:extLst>
          </p:nvPr>
        </p:nvGraphicFramePr>
        <p:xfrm>
          <a:off x="1229008" y="1728222"/>
          <a:ext cx="6258207" cy="1965592"/>
        </p:xfrm>
        <a:graphic>
          <a:graphicData uri="http://schemas.openxmlformats.org/drawingml/2006/table">
            <a:tbl>
              <a:tblPr firstRow="1" bandRow="1">
                <a:tableStyleId>{5C22544A-7EE6-4342-B048-85BDC9FD1C3A}</a:tableStyleId>
              </a:tblPr>
              <a:tblGrid>
                <a:gridCol w="2086069">
                  <a:extLst>
                    <a:ext uri="{9D8B030D-6E8A-4147-A177-3AD203B41FA5}">
                      <a16:colId xmlns:a16="http://schemas.microsoft.com/office/drawing/2014/main" val="2825232196"/>
                    </a:ext>
                  </a:extLst>
                </a:gridCol>
                <a:gridCol w="2086069">
                  <a:extLst>
                    <a:ext uri="{9D8B030D-6E8A-4147-A177-3AD203B41FA5}">
                      <a16:colId xmlns:a16="http://schemas.microsoft.com/office/drawing/2014/main" val="2020756138"/>
                    </a:ext>
                  </a:extLst>
                </a:gridCol>
                <a:gridCol w="2086069">
                  <a:extLst>
                    <a:ext uri="{9D8B030D-6E8A-4147-A177-3AD203B41FA5}">
                      <a16:colId xmlns:a16="http://schemas.microsoft.com/office/drawing/2014/main" val="1241202631"/>
                    </a:ext>
                  </a:extLst>
                </a:gridCol>
              </a:tblGrid>
              <a:tr h="731094">
                <a:tc>
                  <a:txBody>
                    <a:bodyPr/>
                    <a:lstStyle/>
                    <a:p>
                      <a:pPr algn="ctr"/>
                      <a:r>
                        <a:rPr lang="en-US">
                          <a:latin typeface="Calibri" panose="020F0502020204030204" pitchFamily="34" charset="0"/>
                        </a:rPr>
                        <a:t>REALM</a:t>
                      </a:r>
                    </a:p>
                  </a:txBody>
                  <a:tcPr/>
                </a:tc>
                <a:tc>
                  <a:txBody>
                    <a:bodyPr/>
                    <a:lstStyle/>
                    <a:p>
                      <a:pPr algn="ctr"/>
                      <a:r>
                        <a:rPr lang="en-US">
                          <a:latin typeface="Calibri" panose="020F0502020204030204" pitchFamily="34" charset="0"/>
                        </a:rPr>
                        <a:t>Percent of Earth’s Surface</a:t>
                      </a:r>
                    </a:p>
                  </a:txBody>
                  <a:tcPr/>
                </a:tc>
                <a:tc>
                  <a:txBody>
                    <a:bodyPr/>
                    <a:lstStyle/>
                    <a:p>
                      <a:pPr algn="ctr"/>
                      <a:r>
                        <a:rPr lang="en-US">
                          <a:latin typeface="Calibri" panose="020F0502020204030204" pitchFamily="34" charset="0"/>
                        </a:rPr>
                        <a:t>Percent of Species Diversity</a:t>
                      </a:r>
                    </a:p>
                  </a:txBody>
                  <a:tcPr/>
                </a:tc>
                <a:extLst>
                  <a:ext uri="{0D108BD9-81ED-4DB2-BD59-A6C34878D82A}">
                    <a16:rowId xmlns:a16="http://schemas.microsoft.com/office/drawing/2014/main" val="3498461570"/>
                  </a:ext>
                </a:extLst>
              </a:tr>
              <a:tr h="423571">
                <a:tc>
                  <a:txBody>
                    <a:bodyPr/>
                    <a:lstStyle/>
                    <a:p>
                      <a:pPr algn="ctr"/>
                      <a:r>
                        <a:rPr lang="en-US">
                          <a:latin typeface="Calibri" panose="020F0502020204030204" pitchFamily="34" charset="0"/>
                        </a:rPr>
                        <a:t>Marine</a:t>
                      </a:r>
                    </a:p>
                  </a:txBody>
                  <a:tcPr/>
                </a:tc>
                <a:tc>
                  <a:txBody>
                    <a:bodyPr/>
                    <a:lstStyle/>
                    <a:p>
                      <a:pPr algn="ctr"/>
                      <a:r>
                        <a:rPr lang="en-US">
                          <a:latin typeface="Calibri" panose="020F0502020204030204" pitchFamily="34" charset="0"/>
                        </a:rPr>
                        <a:t>71%</a:t>
                      </a:r>
                    </a:p>
                  </a:txBody>
                  <a:tcPr/>
                </a:tc>
                <a:tc>
                  <a:txBody>
                    <a:bodyPr/>
                    <a:lstStyle/>
                    <a:p>
                      <a:pPr algn="ctr"/>
                      <a:r>
                        <a:rPr lang="en-US">
                          <a:latin typeface="Calibri" panose="020F0502020204030204" pitchFamily="34" charset="0"/>
                        </a:rPr>
                        <a:t>15%</a:t>
                      </a:r>
                    </a:p>
                  </a:txBody>
                  <a:tcPr/>
                </a:tc>
                <a:extLst>
                  <a:ext uri="{0D108BD9-81ED-4DB2-BD59-A6C34878D82A}">
                    <a16:rowId xmlns:a16="http://schemas.microsoft.com/office/drawing/2014/main" val="3179507531"/>
                  </a:ext>
                </a:extLst>
              </a:tr>
              <a:tr h="423571">
                <a:tc>
                  <a:txBody>
                    <a:bodyPr/>
                    <a:lstStyle/>
                    <a:p>
                      <a:pPr algn="ctr"/>
                      <a:r>
                        <a:rPr lang="en-US">
                          <a:latin typeface="Calibri" panose="020F0502020204030204" pitchFamily="34" charset="0"/>
                        </a:rPr>
                        <a:t>Terrestrial</a:t>
                      </a:r>
                    </a:p>
                  </a:txBody>
                  <a:tcPr/>
                </a:tc>
                <a:tc>
                  <a:txBody>
                    <a:bodyPr/>
                    <a:lstStyle/>
                    <a:p>
                      <a:pPr algn="ctr"/>
                      <a:r>
                        <a:rPr lang="en-US">
                          <a:latin typeface="Calibri" panose="020F0502020204030204" pitchFamily="34" charset="0"/>
                        </a:rPr>
                        <a:t>28%</a:t>
                      </a:r>
                    </a:p>
                  </a:txBody>
                  <a:tcPr/>
                </a:tc>
                <a:tc>
                  <a:txBody>
                    <a:bodyPr/>
                    <a:lstStyle/>
                    <a:p>
                      <a:pPr algn="ctr"/>
                      <a:r>
                        <a:rPr lang="en-US">
                          <a:latin typeface="Calibri" panose="020F0502020204030204" pitchFamily="34" charset="0"/>
                        </a:rPr>
                        <a:t>80%</a:t>
                      </a:r>
                    </a:p>
                  </a:txBody>
                  <a:tcPr/>
                </a:tc>
                <a:extLst>
                  <a:ext uri="{0D108BD9-81ED-4DB2-BD59-A6C34878D82A}">
                    <a16:rowId xmlns:a16="http://schemas.microsoft.com/office/drawing/2014/main" val="3617628844"/>
                  </a:ext>
                </a:extLst>
              </a:tr>
              <a:tr h="387356">
                <a:tc>
                  <a:txBody>
                    <a:bodyPr/>
                    <a:lstStyle/>
                    <a:p>
                      <a:pPr algn="ctr"/>
                      <a:r>
                        <a:rPr lang="en-US">
                          <a:latin typeface="Calibri" panose="020F0502020204030204" pitchFamily="34" charset="0"/>
                        </a:rPr>
                        <a:t>Freshwater</a:t>
                      </a:r>
                    </a:p>
                  </a:txBody>
                  <a:tcPr/>
                </a:tc>
                <a:tc>
                  <a:txBody>
                    <a:bodyPr/>
                    <a:lstStyle/>
                    <a:p>
                      <a:pPr algn="ctr"/>
                      <a:r>
                        <a:rPr lang="en-US">
                          <a:latin typeface="Calibri" panose="020F0502020204030204" pitchFamily="34" charset="0"/>
                        </a:rPr>
                        <a:t>2%</a:t>
                      </a:r>
                    </a:p>
                  </a:txBody>
                  <a:tcPr/>
                </a:tc>
                <a:tc>
                  <a:txBody>
                    <a:bodyPr/>
                    <a:lstStyle/>
                    <a:p>
                      <a:pPr algn="ctr"/>
                      <a:r>
                        <a:rPr lang="en-US">
                          <a:latin typeface="Calibri" panose="020F0502020204030204" pitchFamily="34" charset="0"/>
                        </a:rPr>
                        <a:t>5%</a:t>
                      </a:r>
                    </a:p>
                  </a:txBody>
                  <a:tcPr/>
                </a:tc>
                <a:extLst>
                  <a:ext uri="{0D108BD9-81ED-4DB2-BD59-A6C34878D82A}">
                    <a16:rowId xmlns:a16="http://schemas.microsoft.com/office/drawing/2014/main" val="576441071"/>
                  </a:ext>
                </a:extLst>
              </a:tr>
            </a:tbl>
          </a:graphicData>
        </a:graphic>
      </p:graphicFrame>
      <p:pic>
        <p:nvPicPr>
          <p:cNvPr id="7" name="Picture 6">
            <a:extLst>
              <a:ext uri="{FF2B5EF4-FFF2-40B4-BE49-F238E27FC236}">
                <a16:creationId xmlns:a16="http://schemas.microsoft.com/office/drawing/2014/main" id="{1C66362B-7BCD-4B15-8A98-6944F86CFFD1}"/>
              </a:ext>
            </a:extLst>
          </p:cNvPr>
          <p:cNvPicPr>
            <a:picLocks noChangeAspect="1"/>
          </p:cNvPicPr>
          <p:nvPr/>
        </p:nvPicPr>
        <p:blipFill>
          <a:blip r:embed="rId2"/>
          <a:stretch>
            <a:fillRect/>
          </a:stretch>
        </p:blipFill>
        <p:spPr>
          <a:xfrm>
            <a:off x="7095421" y="4856193"/>
            <a:ext cx="2048579" cy="2001807"/>
          </a:xfrm>
          <a:prstGeom prst="rect">
            <a:avLst/>
          </a:prstGeom>
        </p:spPr>
      </p:pic>
    </p:spTree>
    <p:extLst>
      <p:ext uri="{BB962C8B-B14F-4D97-AF65-F5344CB8AC3E}">
        <p14:creationId xmlns:p14="http://schemas.microsoft.com/office/powerpoint/2010/main" val="2174791189"/>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22F75-A5F4-4736-A3DC-0B624812FCB9}"/>
              </a:ext>
            </a:extLst>
          </p:cNvPr>
          <p:cNvSpPr>
            <a:spLocks noGrp="1"/>
          </p:cNvSpPr>
          <p:nvPr>
            <p:ph type="title"/>
          </p:nvPr>
        </p:nvSpPr>
        <p:spPr>
          <a:xfrm>
            <a:off x="430121" y="302579"/>
            <a:ext cx="4349269" cy="989146"/>
          </a:xfrm>
        </p:spPr>
        <p:txBody>
          <a:bodyPr/>
          <a:lstStyle/>
          <a:p>
            <a:r>
              <a:rPr lang="en-US" sz="3200">
                <a:solidFill>
                  <a:srgbClr val="FFC000"/>
                </a:solidFill>
                <a:latin typeface="Calibri Light" panose="020F0302020204030204" pitchFamily="34" charset="0"/>
                <a:cs typeface="Calibri Light" panose="020F0302020204030204" pitchFamily="34" charset="0"/>
              </a:rPr>
              <a:t>Freshwater ecosystems:</a:t>
            </a:r>
            <a:r>
              <a:rPr lang="en-US" sz="3200">
                <a:latin typeface="Calibri Light" panose="020F0302020204030204" pitchFamily="34" charset="0"/>
                <a:cs typeface="Calibri Light" panose="020F0302020204030204" pitchFamily="34" charset="0"/>
              </a:rPr>
              <a:t> </a:t>
            </a:r>
            <a:br>
              <a:rPr lang="en-US" sz="3200">
                <a:latin typeface="Calibri Light" panose="020F0302020204030204" pitchFamily="34" charset="0"/>
                <a:cs typeface="Calibri Light" panose="020F0302020204030204" pitchFamily="34" charset="0"/>
              </a:rPr>
            </a:br>
            <a:r>
              <a:rPr lang="en-US" sz="3200">
                <a:latin typeface="Calibri Light" panose="020F0302020204030204" pitchFamily="34" charset="0"/>
                <a:cs typeface="Calibri Light" panose="020F0302020204030204" pitchFamily="34" charset="0"/>
              </a:rPr>
              <a:t>Watershed approach</a:t>
            </a:r>
          </a:p>
        </p:txBody>
      </p:sp>
      <p:pic>
        <p:nvPicPr>
          <p:cNvPr id="5" name="Content Placeholder 4">
            <a:extLst>
              <a:ext uri="{FF2B5EF4-FFF2-40B4-BE49-F238E27FC236}">
                <a16:creationId xmlns:a16="http://schemas.microsoft.com/office/drawing/2014/main" id="{1FFB046A-4CDB-41C3-B58F-10E34BEDC4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1827" y="1446135"/>
            <a:ext cx="3919320" cy="2728827"/>
          </a:xfrm>
        </p:spPr>
      </p:pic>
      <p:pic>
        <p:nvPicPr>
          <p:cNvPr id="6" name="Picture 5">
            <a:extLst>
              <a:ext uri="{FF2B5EF4-FFF2-40B4-BE49-F238E27FC236}">
                <a16:creationId xmlns:a16="http://schemas.microsoft.com/office/drawing/2014/main" id="{26524A42-EA76-4F6B-B739-4C65B3097753}"/>
              </a:ext>
            </a:extLst>
          </p:cNvPr>
          <p:cNvPicPr>
            <a:picLocks noChangeAspect="1"/>
          </p:cNvPicPr>
          <p:nvPr/>
        </p:nvPicPr>
        <p:blipFill rotWithShape="1">
          <a:blip r:embed="rId3"/>
          <a:srcRect b="7740"/>
          <a:stretch/>
        </p:blipFill>
        <p:spPr>
          <a:xfrm>
            <a:off x="610848" y="1626677"/>
            <a:ext cx="3919320" cy="2520933"/>
          </a:xfrm>
          <a:prstGeom prst="rect">
            <a:avLst/>
          </a:prstGeom>
        </p:spPr>
      </p:pic>
      <p:sp>
        <p:nvSpPr>
          <p:cNvPr id="7" name="Title 7">
            <a:extLst>
              <a:ext uri="{FF2B5EF4-FFF2-40B4-BE49-F238E27FC236}">
                <a16:creationId xmlns:a16="http://schemas.microsoft.com/office/drawing/2014/main" id="{F4CC9005-CBF5-44BA-A611-3C677613380F}"/>
              </a:ext>
            </a:extLst>
          </p:cNvPr>
          <p:cNvSpPr txBox="1">
            <a:spLocks noChangeArrowheads="1"/>
          </p:cNvSpPr>
          <p:nvPr/>
        </p:nvSpPr>
        <p:spPr bwMode="auto">
          <a:xfrm>
            <a:off x="4779390" y="302579"/>
            <a:ext cx="3919320" cy="1143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algn="ctr" rtl="0" eaLnBrk="0" fontAlgn="base" hangingPunct="0">
              <a:spcBef>
                <a:spcPct val="0"/>
              </a:spcBef>
              <a:spcAft>
                <a:spcPct val="0"/>
              </a:spcAft>
              <a:defRPr sz="4400" b="0">
                <a:solidFill>
                  <a:srgbClr val="FFFFFF"/>
                </a:solidFill>
                <a:latin typeface="Century Gothic" panose="020B0502020202020204" pitchFamily="34" charset="0"/>
                <a:ea typeface="+mj-ea"/>
                <a:cs typeface="+mj-cs"/>
              </a:defRPr>
            </a:lvl1pPr>
            <a:lvl2pPr algn="ctr" rtl="0" eaLnBrk="0" fontAlgn="base" hangingPunct="0">
              <a:spcBef>
                <a:spcPct val="0"/>
              </a:spcBef>
              <a:spcAft>
                <a:spcPct val="0"/>
              </a:spcAft>
              <a:defRPr sz="4400" b="1">
                <a:solidFill>
                  <a:srgbClr val="003366"/>
                </a:solidFill>
                <a:latin typeface="Times New Roman" pitchFamily="18" charset="0"/>
              </a:defRPr>
            </a:lvl2pPr>
            <a:lvl3pPr algn="ctr" rtl="0" eaLnBrk="0" fontAlgn="base" hangingPunct="0">
              <a:spcBef>
                <a:spcPct val="0"/>
              </a:spcBef>
              <a:spcAft>
                <a:spcPct val="0"/>
              </a:spcAft>
              <a:defRPr sz="4400" b="1">
                <a:solidFill>
                  <a:srgbClr val="003366"/>
                </a:solidFill>
                <a:latin typeface="Times New Roman" pitchFamily="18" charset="0"/>
              </a:defRPr>
            </a:lvl3pPr>
            <a:lvl4pPr algn="ctr" rtl="0" eaLnBrk="0" fontAlgn="base" hangingPunct="0">
              <a:spcBef>
                <a:spcPct val="0"/>
              </a:spcBef>
              <a:spcAft>
                <a:spcPct val="0"/>
              </a:spcAft>
              <a:defRPr sz="4400" b="1">
                <a:solidFill>
                  <a:srgbClr val="003366"/>
                </a:solidFill>
                <a:latin typeface="Times New Roman" pitchFamily="18" charset="0"/>
              </a:defRPr>
            </a:lvl4pPr>
            <a:lvl5pPr algn="ctr" rtl="0" eaLnBrk="0" fontAlgn="base" hangingPunct="0">
              <a:spcBef>
                <a:spcPct val="0"/>
              </a:spcBef>
              <a:spcAft>
                <a:spcPct val="0"/>
              </a:spcAft>
              <a:defRPr sz="4400" b="1">
                <a:solidFill>
                  <a:srgbClr val="003366"/>
                </a:solidFill>
                <a:latin typeface="Times New Roman" pitchFamily="18" charset="0"/>
              </a:defRPr>
            </a:lvl5pPr>
            <a:lvl6pPr marL="457200" algn="ctr" rtl="0" fontAlgn="base">
              <a:spcBef>
                <a:spcPct val="0"/>
              </a:spcBef>
              <a:spcAft>
                <a:spcPct val="0"/>
              </a:spcAft>
              <a:defRPr sz="4400" b="1">
                <a:solidFill>
                  <a:srgbClr val="003366"/>
                </a:solidFill>
                <a:latin typeface="Times New Roman" pitchFamily="18" charset="0"/>
              </a:defRPr>
            </a:lvl6pPr>
            <a:lvl7pPr marL="914400" algn="ctr" rtl="0" fontAlgn="base">
              <a:spcBef>
                <a:spcPct val="0"/>
              </a:spcBef>
              <a:spcAft>
                <a:spcPct val="0"/>
              </a:spcAft>
              <a:defRPr sz="4400" b="1">
                <a:solidFill>
                  <a:srgbClr val="003366"/>
                </a:solidFill>
                <a:latin typeface="Times New Roman" pitchFamily="18" charset="0"/>
              </a:defRPr>
            </a:lvl7pPr>
            <a:lvl8pPr marL="1371600" algn="ctr" rtl="0" fontAlgn="base">
              <a:spcBef>
                <a:spcPct val="0"/>
              </a:spcBef>
              <a:spcAft>
                <a:spcPct val="0"/>
              </a:spcAft>
              <a:defRPr sz="4400" b="1">
                <a:solidFill>
                  <a:srgbClr val="003366"/>
                </a:solidFill>
                <a:latin typeface="Times New Roman" pitchFamily="18" charset="0"/>
              </a:defRPr>
            </a:lvl8pPr>
            <a:lvl9pPr marL="1828800" algn="ctr" rtl="0" fontAlgn="base">
              <a:spcBef>
                <a:spcPct val="0"/>
              </a:spcBef>
              <a:spcAft>
                <a:spcPct val="0"/>
              </a:spcAft>
              <a:defRPr sz="4400" b="1">
                <a:solidFill>
                  <a:srgbClr val="003366"/>
                </a:solidFill>
                <a:latin typeface="Times New Roman" pitchFamily="18" charset="0"/>
              </a:defRPr>
            </a:lvl9pPr>
          </a:lstStyle>
          <a:p>
            <a:r>
              <a:rPr lang="en-US" altLang="en-US" sz="3200" kern="0">
                <a:solidFill>
                  <a:srgbClr val="FFC000"/>
                </a:solidFill>
                <a:latin typeface="Calibri Light" panose="020F0302020204030204" pitchFamily="34" charset="0"/>
                <a:cs typeface="Calibri Light" panose="020F0302020204030204" pitchFamily="34" charset="0"/>
              </a:rPr>
              <a:t>Marine Ecosystems</a:t>
            </a:r>
            <a:r>
              <a:rPr lang="en-US" altLang="en-US" sz="3200" kern="0">
                <a:latin typeface="Calibri Light" panose="020F0302020204030204" pitchFamily="34" charset="0"/>
                <a:cs typeface="Calibri Light" panose="020F0302020204030204" pitchFamily="34" charset="0"/>
              </a:rPr>
              <a:t>:</a:t>
            </a:r>
            <a:br>
              <a:rPr lang="en-US" altLang="en-US" sz="3200" kern="0">
                <a:latin typeface="Calibri Light" panose="020F0302020204030204" pitchFamily="34" charset="0"/>
                <a:cs typeface="Calibri Light" panose="020F0302020204030204" pitchFamily="34" charset="0"/>
              </a:rPr>
            </a:br>
            <a:r>
              <a:rPr lang="en-US" altLang="en-US" sz="3200" kern="0">
                <a:latin typeface="Calibri Light" panose="020F0302020204030204" pitchFamily="34" charset="0"/>
                <a:cs typeface="Calibri Light" panose="020F0302020204030204" pitchFamily="34" charset="0"/>
              </a:rPr>
              <a:t>Coastal &amp; Marine Ecological Classification Standard (CMECS)</a:t>
            </a:r>
          </a:p>
        </p:txBody>
      </p:sp>
      <p:pic>
        <p:nvPicPr>
          <p:cNvPr id="8" name="Picture 4">
            <a:extLst>
              <a:ext uri="{FF2B5EF4-FFF2-40B4-BE49-F238E27FC236}">
                <a16:creationId xmlns:a16="http://schemas.microsoft.com/office/drawing/2014/main" id="{1F97C04D-5A7B-4F45-A99B-254BB326B5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0841" y="2887144"/>
            <a:ext cx="2094614" cy="2933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Macrocystis pyrifera.jpg">
            <a:extLst>
              <a:ext uri="{FF2B5EF4-FFF2-40B4-BE49-F238E27FC236}">
                <a16:creationId xmlns:a16="http://schemas.microsoft.com/office/drawing/2014/main" id="{AA58A5A6-C000-4AC5-AE43-9BDFC61EE53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77413" y="2887144"/>
            <a:ext cx="1566587" cy="3916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9727963A-41E2-47A3-CEDF-B92FBE69A437}"/>
              </a:ext>
            </a:extLst>
          </p:cNvPr>
          <p:cNvSpPr txBox="1">
            <a:spLocks/>
          </p:cNvSpPr>
          <p:nvPr/>
        </p:nvSpPr>
        <p:spPr bwMode="auto">
          <a:xfrm>
            <a:off x="395873" y="4509914"/>
            <a:ext cx="4349269" cy="98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algn="ctr" rtl="0" eaLnBrk="0" fontAlgn="base" hangingPunct="0">
              <a:spcBef>
                <a:spcPct val="0"/>
              </a:spcBef>
              <a:spcAft>
                <a:spcPct val="0"/>
              </a:spcAft>
              <a:defRPr sz="4400" b="0">
                <a:solidFill>
                  <a:srgbClr val="FFFFFF"/>
                </a:solidFill>
                <a:latin typeface="Century Gothic" panose="020B0502020202020204" pitchFamily="34" charset="0"/>
                <a:ea typeface="+mj-ea"/>
                <a:cs typeface="+mj-cs"/>
              </a:defRPr>
            </a:lvl1pPr>
            <a:lvl2pPr algn="ctr" rtl="0" eaLnBrk="0" fontAlgn="base" hangingPunct="0">
              <a:spcBef>
                <a:spcPct val="0"/>
              </a:spcBef>
              <a:spcAft>
                <a:spcPct val="0"/>
              </a:spcAft>
              <a:defRPr sz="4400" b="1">
                <a:solidFill>
                  <a:srgbClr val="003366"/>
                </a:solidFill>
                <a:latin typeface="Times New Roman" pitchFamily="18" charset="0"/>
              </a:defRPr>
            </a:lvl2pPr>
            <a:lvl3pPr algn="ctr" rtl="0" eaLnBrk="0" fontAlgn="base" hangingPunct="0">
              <a:spcBef>
                <a:spcPct val="0"/>
              </a:spcBef>
              <a:spcAft>
                <a:spcPct val="0"/>
              </a:spcAft>
              <a:defRPr sz="4400" b="1">
                <a:solidFill>
                  <a:srgbClr val="003366"/>
                </a:solidFill>
                <a:latin typeface="Times New Roman" pitchFamily="18" charset="0"/>
              </a:defRPr>
            </a:lvl3pPr>
            <a:lvl4pPr algn="ctr" rtl="0" eaLnBrk="0" fontAlgn="base" hangingPunct="0">
              <a:spcBef>
                <a:spcPct val="0"/>
              </a:spcBef>
              <a:spcAft>
                <a:spcPct val="0"/>
              </a:spcAft>
              <a:defRPr sz="4400" b="1">
                <a:solidFill>
                  <a:srgbClr val="003366"/>
                </a:solidFill>
                <a:latin typeface="Times New Roman" pitchFamily="18" charset="0"/>
              </a:defRPr>
            </a:lvl4pPr>
            <a:lvl5pPr algn="ctr" rtl="0" eaLnBrk="0" fontAlgn="base" hangingPunct="0">
              <a:spcBef>
                <a:spcPct val="0"/>
              </a:spcBef>
              <a:spcAft>
                <a:spcPct val="0"/>
              </a:spcAft>
              <a:defRPr sz="4400" b="1">
                <a:solidFill>
                  <a:srgbClr val="003366"/>
                </a:solidFill>
                <a:latin typeface="Times New Roman" pitchFamily="18" charset="0"/>
              </a:defRPr>
            </a:lvl5pPr>
            <a:lvl6pPr marL="457200" algn="ctr" rtl="0" fontAlgn="base">
              <a:spcBef>
                <a:spcPct val="0"/>
              </a:spcBef>
              <a:spcAft>
                <a:spcPct val="0"/>
              </a:spcAft>
              <a:defRPr sz="4400" b="1">
                <a:solidFill>
                  <a:srgbClr val="003366"/>
                </a:solidFill>
                <a:latin typeface="Times New Roman" pitchFamily="18" charset="0"/>
              </a:defRPr>
            </a:lvl6pPr>
            <a:lvl7pPr marL="914400" algn="ctr" rtl="0" fontAlgn="base">
              <a:spcBef>
                <a:spcPct val="0"/>
              </a:spcBef>
              <a:spcAft>
                <a:spcPct val="0"/>
              </a:spcAft>
              <a:defRPr sz="4400" b="1">
                <a:solidFill>
                  <a:srgbClr val="003366"/>
                </a:solidFill>
                <a:latin typeface="Times New Roman" pitchFamily="18" charset="0"/>
              </a:defRPr>
            </a:lvl7pPr>
            <a:lvl8pPr marL="1371600" algn="ctr" rtl="0" fontAlgn="base">
              <a:spcBef>
                <a:spcPct val="0"/>
              </a:spcBef>
              <a:spcAft>
                <a:spcPct val="0"/>
              </a:spcAft>
              <a:defRPr sz="4400" b="1">
                <a:solidFill>
                  <a:srgbClr val="003366"/>
                </a:solidFill>
                <a:latin typeface="Times New Roman" pitchFamily="18" charset="0"/>
              </a:defRPr>
            </a:lvl8pPr>
            <a:lvl9pPr marL="1828800" algn="ctr" rtl="0" fontAlgn="base">
              <a:spcBef>
                <a:spcPct val="0"/>
              </a:spcBef>
              <a:spcAft>
                <a:spcPct val="0"/>
              </a:spcAft>
              <a:defRPr sz="4400" b="1">
                <a:solidFill>
                  <a:srgbClr val="003366"/>
                </a:solidFill>
                <a:latin typeface="Times New Roman" pitchFamily="18" charset="0"/>
              </a:defRPr>
            </a:lvl9pPr>
          </a:lstStyle>
          <a:p>
            <a:r>
              <a:rPr lang="en-US" sz="3200" kern="0">
                <a:solidFill>
                  <a:srgbClr val="FFC000"/>
                </a:solidFill>
                <a:latin typeface="Calibri Light" panose="020F0302020204030204" pitchFamily="34" charset="0"/>
                <a:cs typeface="Calibri Light" panose="020F0302020204030204" pitchFamily="34" charset="0"/>
              </a:rPr>
              <a:t>Subterranean ecosystems:</a:t>
            </a:r>
            <a:r>
              <a:rPr lang="en-US" sz="3200" kern="0">
                <a:latin typeface="Calibri Light" panose="020F0302020204030204" pitchFamily="34" charset="0"/>
                <a:cs typeface="Calibri Light" panose="020F0302020204030204" pitchFamily="34" charset="0"/>
              </a:rPr>
              <a:t> </a:t>
            </a:r>
            <a:br>
              <a:rPr lang="en-US" sz="3200" kern="0">
                <a:latin typeface="Calibri Light" panose="020F0302020204030204" pitchFamily="34" charset="0"/>
                <a:cs typeface="Calibri Light" panose="020F0302020204030204" pitchFamily="34" charset="0"/>
              </a:rPr>
            </a:br>
            <a:endParaRPr lang="en-US" sz="3200" kern="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04265908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37" fill="hold" nodeType="clickEffect">
                                  <p:stCondLst>
                                    <p:cond delay="0"/>
                                  </p:stCondLst>
                                  <p:childTnLst>
                                    <p:animEffect transition="out" filter="barn(outVertic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BFACF8-D093-472C-B828-EA32A0400D16}"/>
              </a:ext>
            </a:extLst>
          </p:cNvPr>
          <p:cNvPicPr>
            <a:picLocks noChangeAspect="1"/>
          </p:cNvPicPr>
          <p:nvPr/>
        </p:nvPicPr>
        <p:blipFill>
          <a:blip r:embed="rId2"/>
          <a:stretch>
            <a:fillRect/>
          </a:stretch>
        </p:blipFill>
        <p:spPr>
          <a:xfrm>
            <a:off x="77178" y="857250"/>
            <a:ext cx="8989644" cy="5143500"/>
          </a:xfrm>
          <a:prstGeom prst="rect">
            <a:avLst/>
          </a:prstGeom>
        </p:spPr>
      </p:pic>
      <p:pic>
        <p:nvPicPr>
          <p:cNvPr id="6" name="Picture 5">
            <a:extLst>
              <a:ext uri="{FF2B5EF4-FFF2-40B4-BE49-F238E27FC236}">
                <a16:creationId xmlns:a16="http://schemas.microsoft.com/office/drawing/2014/main" id="{3D069C0F-DDB7-47B7-A6AC-629153A00817}"/>
              </a:ext>
            </a:extLst>
          </p:cNvPr>
          <p:cNvPicPr>
            <a:picLocks noChangeAspect="1"/>
          </p:cNvPicPr>
          <p:nvPr/>
        </p:nvPicPr>
        <p:blipFill rotWithShape="1">
          <a:blip r:embed="rId3"/>
          <a:srcRect t="14932"/>
          <a:stretch/>
        </p:blipFill>
        <p:spPr>
          <a:xfrm>
            <a:off x="6673678" y="4020946"/>
            <a:ext cx="1860233" cy="1846814"/>
          </a:xfrm>
          <a:prstGeom prst="rect">
            <a:avLst/>
          </a:prstGeom>
        </p:spPr>
      </p:pic>
      <p:sp>
        <p:nvSpPr>
          <p:cNvPr id="7" name="TextBox 6">
            <a:extLst>
              <a:ext uri="{FF2B5EF4-FFF2-40B4-BE49-F238E27FC236}">
                <a16:creationId xmlns:a16="http://schemas.microsoft.com/office/drawing/2014/main" id="{FAB1BC99-1B83-40FA-AB25-2395B3F85FE3}"/>
              </a:ext>
            </a:extLst>
          </p:cNvPr>
          <p:cNvSpPr txBox="1"/>
          <p:nvPr/>
        </p:nvSpPr>
        <p:spPr>
          <a:xfrm>
            <a:off x="2155971" y="3553471"/>
            <a:ext cx="6377940" cy="2468880"/>
          </a:xfrm>
          <a:prstGeom prst="rect">
            <a:avLst/>
          </a:prstGeom>
          <a:noFill/>
          <a:ln w="41275">
            <a:solidFill>
              <a:srgbClr val="00B050"/>
            </a:solidFill>
          </a:ln>
        </p:spPr>
        <p:txBody>
          <a:bodyPr wrap="square" rtlCol="0">
            <a:spAutoFit/>
          </a:bodyPr>
          <a:lstStyle/>
          <a:p>
            <a:endParaRPr lang="en-US"/>
          </a:p>
        </p:txBody>
      </p:sp>
      <p:sp>
        <p:nvSpPr>
          <p:cNvPr id="8" name="TextBox 7">
            <a:extLst>
              <a:ext uri="{FF2B5EF4-FFF2-40B4-BE49-F238E27FC236}">
                <a16:creationId xmlns:a16="http://schemas.microsoft.com/office/drawing/2014/main" id="{03A699DB-6335-4FD6-82EE-1A8F79E1BD0B}"/>
              </a:ext>
            </a:extLst>
          </p:cNvPr>
          <p:cNvSpPr txBox="1"/>
          <p:nvPr/>
        </p:nvSpPr>
        <p:spPr>
          <a:xfrm>
            <a:off x="2019300" y="2023775"/>
            <a:ext cx="1112520" cy="584775"/>
          </a:xfrm>
          <a:prstGeom prst="rect">
            <a:avLst/>
          </a:prstGeom>
          <a:solidFill>
            <a:schemeClr val="bg1"/>
          </a:solidFill>
          <a:ln w="28575">
            <a:solidFill>
              <a:srgbClr val="00B050"/>
            </a:solidFill>
          </a:ln>
        </p:spPr>
        <p:txBody>
          <a:bodyPr wrap="square" rtlCol="0">
            <a:spAutoFit/>
          </a:bodyPr>
          <a:lstStyle/>
          <a:p>
            <a:pPr algn="ctr"/>
            <a:r>
              <a:rPr lang="en-US">
                <a:latin typeface="Arial" panose="020B0604020202020204" pitchFamily="34" charset="0"/>
                <a:cs typeface="Arial" panose="020B0604020202020204" pitchFamily="34" charset="0"/>
              </a:rPr>
              <a:t>Ecological Systems</a:t>
            </a:r>
          </a:p>
        </p:txBody>
      </p:sp>
      <p:sp>
        <p:nvSpPr>
          <p:cNvPr id="9" name="TextBox 8">
            <a:extLst>
              <a:ext uri="{FF2B5EF4-FFF2-40B4-BE49-F238E27FC236}">
                <a16:creationId xmlns:a16="http://schemas.microsoft.com/office/drawing/2014/main" id="{CE29AD2B-ACAD-4DD8-9D63-B0DE520CA49F}"/>
              </a:ext>
            </a:extLst>
          </p:cNvPr>
          <p:cNvSpPr txBox="1"/>
          <p:nvPr/>
        </p:nvSpPr>
        <p:spPr>
          <a:xfrm>
            <a:off x="2727960" y="3571558"/>
            <a:ext cx="3573780" cy="338554"/>
          </a:xfrm>
          <a:prstGeom prst="rect">
            <a:avLst/>
          </a:prstGeom>
          <a:solidFill>
            <a:schemeClr val="bg1"/>
          </a:solidFill>
          <a:ln w="31750">
            <a:solidFill>
              <a:srgbClr val="00B050"/>
            </a:solidFill>
          </a:ln>
        </p:spPr>
        <p:txBody>
          <a:bodyPr wrap="square" rtlCol="0">
            <a:spAutoFit/>
          </a:bodyPr>
          <a:lstStyle/>
          <a:p>
            <a:pPr algn="ctr"/>
            <a:r>
              <a:rPr lang="en-US">
                <a:latin typeface="Arial" panose="020B0604020202020204" pitchFamily="34" charset="0"/>
                <a:cs typeface="Arial" panose="020B0604020202020204" pitchFamily="34" charset="0"/>
              </a:rPr>
              <a:t>International Vegetation Classification</a:t>
            </a:r>
          </a:p>
        </p:txBody>
      </p:sp>
      <p:sp>
        <p:nvSpPr>
          <p:cNvPr id="10" name="TextBox 9">
            <a:extLst>
              <a:ext uri="{FF2B5EF4-FFF2-40B4-BE49-F238E27FC236}">
                <a16:creationId xmlns:a16="http://schemas.microsoft.com/office/drawing/2014/main" id="{E6C157EF-EAAD-4830-9746-17C3FAB5359A}"/>
              </a:ext>
            </a:extLst>
          </p:cNvPr>
          <p:cNvSpPr txBox="1"/>
          <p:nvPr/>
        </p:nvSpPr>
        <p:spPr>
          <a:xfrm>
            <a:off x="5924551" y="1990725"/>
            <a:ext cx="882478" cy="338554"/>
          </a:xfrm>
          <a:prstGeom prst="rect">
            <a:avLst/>
          </a:prstGeom>
          <a:solidFill>
            <a:schemeClr val="bg1"/>
          </a:solidFill>
          <a:ln w="31750">
            <a:solidFill>
              <a:srgbClr val="00B050"/>
            </a:solidFill>
          </a:ln>
        </p:spPr>
        <p:txBody>
          <a:bodyPr wrap="square" rtlCol="0">
            <a:spAutoFit/>
          </a:bodyPr>
          <a:lstStyle/>
          <a:p>
            <a:pPr algn="ctr"/>
            <a:r>
              <a:rPr lang="en-US" b="1">
                <a:latin typeface="Calibri" panose="020F0502020204030204" pitchFamily="34" charset="0"/>
                <a:cs typeface="Calibri" panose="020F0502020204030204" pitchFamily="34" charset="0"/>
              </a:rPr>
              <a:t>EBAR</a:t>
            </a:r>
          </a:p>
        </p:txBody>
      </p:sp>
      <p:sp>
        <p:nvSpPr>
          <p:cNvPr id="11" name="Title 6">
            <a:extLst>
              <a:ext uri="{FF2B5EF4-FFF2-40B4-BE49-F238E27FC236}">
                <a16:creationId xmlns:a16="http://schemas.microsoft.com/office/drawing/2014/main" id="{034B3976-C7FA-407F-93F0-0CE14FBBD3BB}"/>
              </a:ext>
            </a:extLst>
          </p:cNvPr>
          <p:cNvSpPr txBox="1">
            <a:spLocks/>
          </p:cNvSpPr>
          <p:nvPr/>
        </p:nvSpPr>
        <p:spPr>
          <a:xfrm>
            <a:off x="371475" y="195257"/>
            <a:ext cx="8324850" cy="498897"/>
          </a:xfrm>
          <a:prstGeom prst="rect">
            <a:avLst/>
          </a:prstGeom>
        </p:spPr>
        <p:txBody>
          <a:bodyPr/>
          <a:lstStyle>
            <a:lvl1pPr algn="ctr" rtl="0" eaLnBrk="0" fontAlgn="base" hangingPunct="0">
              <a:spcBef>
                <a:spcPct val="0"/>
              </a:spcBef>
              <a:spcAft>
                <a:spcPct val="0"/>
              </a:spcAft>
              <a:defRPr sz="4400" b="1">
                <a:solidFill>
                  <a:srgbClr val="003366"/>
                </a:solidFill>
                <a:latin typeface="+mj-lt"/>
                <a:ea typeface="+mj-ea"/>
                <a:cs typeface="+mj-cs"/>
              </a:defRPr>
            </a:lvl1pPr>
            <a:lvl2pPr algn="ctr" rtl="0" eaLnBrk="0" fontAlgn="base" hangingPunct="0">
              <a:spcBef>
                <a:spcPct val="0"/>
              </a:spcBef>
              <a:spcAft>
                <a:spcPct val="0"/>
              </a:spcAft>
              <a:defRPr sz="4400" b="1">
                <a:solidFill>
                  <a:srgbClr val="003366"/>
                </a:solidFill>
                <a:latin typeface="Times New Roman" pitchFamily="18" charset="0"/>
              </a:defRPr>
            </a:lvl2pPr>
            <a:lvl3pPr algn="ctr" rtl="0" eaLnBrk="0" fontAlgn="base" hangingPunct="0">
              <a:spcBef>
                <a:spcPct val="0"/>
              </a:spcBef>
              <a:spcAft>
                <a:spcPct val="0"/>
              </a:spcAft>
              <a:defRPr sz="4400" b="1">
                <a:solidFill>
                  <a:srgbClr val="003366"/>
                </a:solidFill>
                <a:latin typeface="Times New Roman" pitchFamily="18" charset="0"/>
              </a:defRPr>
            </a:lvl3pPr>
            <a:lvl4pPr algn="ctr" rtl="0" eaLnBrk="0" fontAlgn="base" hangingPunct="0">
              <a:spcBef>
                <a:spcPct val="0"/>
              </a:spcBef>
              <a:spcAft>
                <a:spcPct val="0"/>
              </a:spcAft>
              <a:defRPr sz="4400" b="1">
                <a:solidFill>
                  <a:srgbClr val="003366"/>
                </a:solidFill>
                <a:latin typeface="Times New Roman" pitchFamily="18" charset="0"/>
              </a:defRPr>
            </a:lvl4pPr>
            <a:lvl5pPr algn="ctr" rtl="0" eaLnBrk="0" fontAlgn="base" hangingPunct="0">
              <a:spcBef>
                <a:spcPct val="0"/>
              </a:spcBef>
              <a:spcAft>
                <a:spcPct val="0"/>
              </a:spcAft>
              <a:defRPr sz="4400" b="1">
                <a:solidFill>
                  <a:srgbClr val="003366"/>
                </a:solidFill>
                <a:latin typeface="Times New Roman" pitchFamily="18" charset="0"/>
              </a:defRPr>
            </a:lvl5pPr>
            <a:lvl6pPr marL="457200" algn="ctr" rtl="0" fontAlgn="base">
              <a:spcBef>
                <a:spcPct val="0"/>
              </a:spcBef>
              <a:spcAft>
                <a:spcPct val="0"/>
              </a:spcAft>
              <a:defRPr sz="4400" b="1">
                <a:solidFill>
                  <a:srgbClr val="003366"/>
                </a:solidFill>
                <a:latin typeface="Times New Roman" pitchFamily="18" charset="0"/>
              </a:defRPr>
            </a:lvl6pPr>
            <a:lvl7pPr marL="914400" algn="ctr" rtl="0" fontAlgn="base">
              <a:spcBef>
                <a:spcPct val="0"/>
              </a:spcBef>
              <a:spcAft>
                <a:spcPct val="0"/>
              </a:spcAft>
              <a:defRPr sz="4400" b="1">
                <a:solidFill>
                  <a:srgbClr val="003366"/>
                </a:solidFill>
                <a:latin typeface="Times New Roman" pitchFamily="18" charset="0"/>
              </a:defRPr>
            </a:lvl7pPr>
            <a:lvl8pPr marL="1371600" algn="ctr" rtl="0" fontAlgn="base">
              <a:spcBef>
                <a:spcPct val="0"/>
              </a:spcBef>
              <a:spcAft>
                <a:spcPct val="0"/>
              </a:spcAft>
              <a:defRPr sz="4400" b="1">
                <a:solidFill>
                  <a:srgbClr val="003366"/>
                </a:solidFill>
                <a:latin typeface="Times New Roman" pitchFamily="18" charset="0"/>
              </a:defRPr>
            </a:lvl8pPr>
            <a:lvl9pPr marL="1828800" algn="ctr" rtl="0" fontAlgn="base">
              <a:spcBef>
                <a:spcPct val="0"/>
              </a:spcBef>
              <a:spcAft>
                <a:spcPct val="0"/>
              </a:spcAft>
              <a:defRPr sz="4400" b="1">
                <a:solidFill>
                  <a:srgbClr val="003366"/>
                </a:solidFill>
                <a:latin typeface="Times New Roman" pitchFamily="18" charset="0"/>
              </a:defRPr>
            </a:lvl9pPr>
          </a:lstStyle>
          <a:p>
            <a:pPr>
              <a:defRPr/>
            </a:pPr>
            <a:r>
              <a:rPr lang="en-US" sz="3600" kern="0">
                <a:solidFill>
                  <a:schemeClr val="tx2">
                    <a:lumMod val="75000"/>
                  </a:schemeClr>
                </a:solidFill>
                <a:latin typeface="Calibri Light" panose="020F0302020204030204" pitchFamily="34" charset="0"/>
                <a:cs typeface="Calibri Light" panose="020F0302020204030204" pitchFamily="34" charset="0"/>
              </a:rPr>
              <a:t>Terrestrial Ecosystem Classifications</a:t>
            </a:r>
          </a:p>
        </p:txBody>
      </p:sp>
      <p:sp>
        <p:nvSpPr>
          <p:cNvPr id="2" name="TextBox 1">
            <a:extLst>
              <a:ext uri="{FF2B5EF4-FFF2-40B4-BE49-F238E27FC236}">
                <a16:creationId xmlns:a16="http://schemas.microsoft.com/office/drawing/2014/main" id="{EC657A51-7060-7314-A1A3-C5352E3570CB}"/>
              </a:ext>
            </a:extLst>
          </p:cNvPr>
          <p:cNvSpPr txBox="1"/>
          <p:nvPr/>
        </p:nvSpPr>
        <p:spPr>
          <a:xfrm>
            <a:off x="3374796" y="6135565"/>
            <a:ext cx="3298882" cy="707886"/>
          </a:xfrm>
          <a:prstGeom prst="rect">
            <a:avLst/>
          </a:prstGeom>
          <a:noFill/>
        </p:spPr>
        <p:txBody>
          <a:bodyPr wrap="square" rtlCol="0">
            <a:spAutoFit/>
          </a:bodyPr>
          <a:lstStyle/>
          <a:p>
            <a:r>
              <a:rPr lang="en-US" sz="2000">
                <a:latin typeface="Calibri" panose="020F0502020204030204" pitchFamily="34" charset="0"/>
                <a:cs typeface="Calibri" panose="020F0502020204030204" pitchFamily="34" charset="0"/>
              </a:rPr>
              <a:t>The EcoVeg backbone – Network standard</a:t>
            </a:r>
          </a:p>
        </p:txBody>
      </p:sp>
    </p:spTree>
    <p:extLst>
      <p:ext uri="{BB962C8B-B14F-4D97-AF65-F5344CB8AC3E}">
        <p14:creationId xmlns:p14="http://schemas.microsoft.com/office/powerpoint/2010/main" val="99234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8" name="Picture 1">
            <a:extLst>
              <a:ext uri="{FF2B5EF4-FFF2-40B4-BE49-F238E27FC236}">
                <a16:creationId xmlns:a16="http://schemas.microsoft.com/office/drawing/2014/main" id="{EF882740-C4D0-499C-A82D-337F927E07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8125" y="1516063"/>
            <a:ext cx="7543800"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Box 4">
            <a:extLst>
              <a:ext uri="{FF2B5EF4-FFF2-40B4-BE49-F238E27FC236}">
                <a16:creationId xmlns:a16="http://schemas.microsoft.com/office/drawing/2014/main" id="{67A79916-F116-4254-A92D-028BEAEC961A}"/>
              </a:ext>
            </a:extLst>
          </p:cNvPr>
          <p:cNvSpPr txBox="1">
            <a:spLocks noChangeArrowheads="1"/>
          </p:cNvSpPr>
          <p:nvPr/>
        </p:nvSpPr>
        <p:spPr bwMode="auto">
          <a:xfrm>
            <a:off x="400844" y="229865"/>
            <a:ext cx="84883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3366"/>
              </a:buClr>
              <a:buFont typeface="Wingdings" panose="05000000000000000000" pitchFamily="2" charset="2"/>
              <a:buChar char="§"/>
              <a:defRPr sz="3800">
                <a:solidFill>
                  <a:srgbClr val="003366"/>
                </a:solidFill>
                <a:latin typeface="Times New Roman" panose="02020603050405020304" pitchFamily="18" charset="0"/>
              </a:defRPr>
            </a:lvl1pPr>
            <a:lvl2pPr marL="742950" indent="-285750">
              <a:spcBef>
                <a:spcPct val="20000"/>
              </a:spcBef>
              <a:buClr>
                <a:srgbClr val="003366"/>
              </a:buClr>
              <a:buFont typeface="Wingdings" panose="05000000000000000000" pitchFamily="2" charset="2"/>
              <a:buChar char="§"/>
              <a:defRPr sz="3200">
                <a:solidFill>
                  <a:srgbClr val="003366"/>
                </a:solidFill>
                <a:latin typeface="Times New Roman" panose="02020603050405020304" pitchFamily="18" charset="0"/>
              </a:defRPr>
            </a:lvl2pPr>
            <a:lvl3pPr marL="1143000" indent="-228600">
              <a:spcBef>
                <a:spcPct val="20000"/>
              </a:spcBef>
              <a:buClr>
                <a:srgbClr val="003366"/>
              </a:buClr>
              <a:buFont typeface="Wingdings" panose="05000000000000000000" pitchFamily="2" charset="2"/>
              <a:buChar char="§"/>
              <a:defRPr sz="2600">
                <a:solidFill>
                  <a:srgbClr val="003366"/>
                </a:solidFill>
                <a:latin typeface="Times New Roman" panose="02020603050405020304" pitchFamily="18" charset="0"/>
              </a:defRPr>
            </a:lvl3pPr>
            <a:lvl4pPr marL="1600200" indent="-228600">
              <a:spcBef>
                <a:spcPct val="20000"/>
              </a:spcBef>
              <a:buClr>
                <a:srgbClr val="003366"/>
              </a:buClr>
              <a:buFont typeface="Wingdings" panose="05000000000000000000" pitchFamily="2" charset="2"/>
              <a:buChar char="§"/>
              <a:defRPr sz="2000">
                <a:solidFill>
                  <a:srgbClr val="003366"/>
                </a:solidFill>
                <a:latin typeface="Times New Roman" panose="02020603050405020304" pitchFamily="18" charset="0"/>
              </a:defRPr>
            </a:lvl4pPr>
            <a:lvl5pPr marL="2057400" indent="-228600">
              <a:spcBef>
                <a:spcPct val="20000"/>
              </a:spcBef>
              <a:buClr>
                <a:srgbClr val="003366"/>
              </a:buClr>
              <a:buFont typeface="Wingdings" panose="05000000000000000000" pitchFamily="2" charset="2"/>
              <a:buChar char="§"/>
              <a:defRPr sz="2000">
                <a:solidFill>
                  <a:srgbClr val="003366"/>
                </a:solidFill>
                <a:latin typeface="Times New Roman" panose="02020603050405020304" pitchFamily="18" charset="0"/>
              </a:defRPr>
            </a:lvl5pPr>
            <a:lvl6pPr marL="2514600" indent="-228600" eaLnBrk="0" fontAlgn="base" hangingPunct="0">
              <a:spcBef>
                <a:spcPct val="20000"/>
              </a:spcBef>
              <a:spcAft>
                <a:spcPct val="0"/>
              </a:spcAft>
              <a:buClr>
                <a:srgbClr val="003366"/>
              </a:buClr>
              <a:buFont typeface="Wingdings" panose="05000000000000000000" pitchFamily="2" charset="2"/>
              <a:buChar char="§"/>
              <a:defRPr sz="2000">
                <a:solidFill>
                  <a:srgbClr val="003366"/>
                </a:solidFill>
                <a:latin typeface="Times New Roman" panose="02020603050405020304" pitchFamily="18" charset="0"/>
              </a:defRPr>
            </a:lvl6pPr>
            <a:lvl7pPr marL="2971800" indent="-228600" eaLnBrk="0" fontAlgn="base" hangingPunct="0">
              <a:spcBef>
                <a:spcPct val="20000"/>
              </a:spcBef>
              <a:spcAft>
                <a:spcPct val="0"/>
              </a:spcAft>
              <a:buClr>
                <a:srgbClr val="003366"/>
              </a:buClr>
              <a:buFont typeface="Wingdings" panose="05000000000000000000" pitchFamily="2" charset="2"/>
              <a:buChar char="§"/>
              <a:defRPr sz="2000">
                <a:solidFill>
                  <a:srgbClr val="003366"/>
                </a:solidFill>
                <a:latin typeface="Times New Roman" panose="02020603050405020304" pitchFamily="18" charset="0"/>
              </a:defRPr>
            </a:lvl7pPr>
            <a:lvl8pPr marL="3429000" indent="-228600" eaLnBrk="0" fontAlgn="base" hangingPunct="0">
              <a:spcBef>
                <a:spcPct val="20000"/>
              </a:spcBef>
              <a:spcAft>
                <a:spcPct val="0"/>
              </a:spcAft>
              <a:buClr>
                <a:srgbClr val="003366"/>
              </a:buClr>
              <a:buFont typeface="Wingdings" panose="05000000000000000000" pitchFamily="2" charset="2"/>
              <a:buChar char="§"/>
              <a:defRPr sz="2000">
                <a:solidFill>
                  <a:srgbClr val="003366"/>
                </a:solidFill>
                <a:latin typeface="Times New Roman" panose="02020603050405020304" pitchFamily="18" charset="0"/>
              </a:defRPr>
            </a:lvl8pPr>
            <a:lvl9pPr marL="3886200" indent="-228600" eaLnBrk="0" fontAlgn="base" hangingPunct="0">
              <a:spcBef>
                <a:spcPct val="20000"/>
              </a:spcBef>
              <a:spcAft>
                <a:spcPct val="0"/>
              </a:spcAft>
              <a:buClr>
                <a:srgbClr val="003366"/>
              </a:buClr>
              <a:buFont typeface="Wingdings" panose="05000000000000000000" pitchFamily="2" charset="2"/>
              <a:buChar char="§"/>
              <a:defRPr sz="2000">
                <a:solidFill>
                  <a:srgbClr val="003366"/>
                </a:solidFill>
                <a:latin typeface="Times New Roman" panose="02020603050405020304" pitchFamily="18" charset="0"/>
              </a:defRPr>
            </a:lvl9pPr>
          </a:lstStyle>
          <a:p>
            <a:pPr algn="ctr">
              <a:spcBef>
                <a:spcPct val="0"/>
              </a:spcBef>
              <a:buClrTx/>
              <a:buFontTx/>
              <a:buNone/>
            </a:pPr>
            <a:r>
              <a:rPr lang="en-US" altLang="en-US" sz="3600">
                <a:solidFill>
                  <a:srgbClr val="FFFFFF"/>
                </a:solidFill>
                <a:latin typeface="Calibri Light" panose="020F0302020204030204" pitchFamily="34" charset="0"/>
                <a:cs typeface="Calibri Light" panose="020F0302020204030204" pitchFamily="34" charset="0"/>
              </a:rPr>
              <a:t>Ecological Vegetation Hierarchy: International Vegetation Classification*</a:t>
            </a:r>
          </a:p>
        </p:txBody>
      </p:sp>
      <p:sp>
        <p:nvSpPr>
          <p:cNvPr id="29700" name="TextBox 5">
            <a:extLst>
              <a:ext uri="{FF2B5EF4-FFF2-40B4-BE49-F238E27FC236}">
                <a16:creationId xmlns:a16="http://schemas.microsoft.com/office/drawing/2014/main" id="{B80FE339-AED4-4DB2-83CF-051A32A1BBC5}"/>
              </a:ext>
            </a:extLst>
          </p:cNvPr>
          <p:cNvSpPr txBox="1">
            <a:spLocks noChangeArrowheads="1"/>
          </p:cNvSpPr>
          <p:nvPr/>
        </p:nvSpPr>
        <p:spPr bwMode="auto">
          <a:xfrm>
            <a:off x="9525" y="1812925"/>
            <a:ext cx="15081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3366"/>
              </a:buClr>
              <a:buFont typeface="Wingdings" panose="05000000000000000000" pitchFamily="2" charset="2"/>
              <a:buChar char="§"/>
              <a:defRPr sz="3800">
                <a:solidFill>
                  <a:srgbClr val="003366"/>
                </a:solidFill>
                <a:latin typeface="Times New Roman" panose="02020603050405020304" pitchFamily="18" charset="0"/>
              </a:defRPr>
            </a:lvl1pPr>
            <a:lvl2pPr marL="742950" indent="-285750">
              <a:spcBef>
                <a:spcPct val="20000"/>
              </a:spcBef>
              <a:buClr>
                <a:srgbClr val="003366"/>
              </a:buClr>
              <a:buFont typeface="Wingdings" panose="05000000000000000000" pitchFamily="2" charset="2"/>
              <a:buChar char="§"/>
              <a:defRPr sz="3200">
                <a:solidFill>
                  <a:srgbClr val="003366"/>
                </a:solidFill>
                <a:latin typeface="Times New Roman" panose="02020603050405020304" pitchFamily="18" charset="0"/>
              </a:defRPr>
            </a:lvl2pPr>
            <a:lvl3pPr marL="1143000" indent="-228600">
              <a:spcBef>
                <a:spcPct val="20000"/>
              </a:spcBef>
              <a:buClr>
                <a:srgbClr val="003366"/>
              </a:buClr>
              <a:buFont typeface="Wingdings" panose="05000000000000000000" pitchFamily="2" charset="2"/>
              <a:buChar char="§"/>
              <a:defRPr sz="2600">
                <a:solidFill>
                  <a:srgbClr val="003366"/>
                </a:solidFill>
                <a:latin typeface="Times New Roman" panose="02020603050405020304" pitchFamily="18" charset="0"/>
              </a:defRPr>
            </a:lvl3pPr>
            <a:lvl4pPr marL="1600200" indent="-228600">
              <a:spcBef>
                <a:spcPct val="20000"/>
              </a:spcBef>
              <a:buClr>
                <a:srgbClr val="003366"/>
              </a:buClr>
              <a:buFont typeface="Wingdings" panose="05000000000000000000" pitchFamily="2" charset="2"/>
              <a:buChar char="§"/>
              <a:defRPr sz="2000">
                <a:solidFill>
                  <a:srgbClr val="003366"/>
                </a:solidFill>
                <a:latin typeface="Times New Roman" panose="02020603050405020304" pitchFamily="18" charset="0"/>
              </a:defRPr>
            </a:lvl4pPr>
            <a:lvl5pPr marL="2057400" indent="-228600">
              <a:spcBef>
                <a:spcPct val="20000"/>
              </a:spcBef>
              <a:buClr>
                <a:srgbClr val="003366"/>
              </a:buClr>
              <a:buFont typeface="Wingdings" panose="05000000000000000000" pitchFamily="2" charset="2"/>
              <a:buChar char="§"/>
              <a:defRPr sz="2000">
                <a:solidFill>
                  <a:srgbClr val="003366"/>
                </a:solidFill>
                <a:latin typeface="Times New Roman" panose="02020603050405020304" pitchFamily="18" charset="0"/>
              </a:defRPr>
            </a:lvl5pPr>
            <a:lvl6pPr marL="2514600" indent="-228600" eaLnBrk="0" fontAlgn="base" hangingPunct="0">
              <a:spcBef>
                <a:spcPct val="20000"/>
              </a:spcBef>
              <a:spcAft>
                <a:spcPct val="0"/>
              </a:spcAft>
              <a:buClr>
                <a:srgbClr val="003366"/>
              </a:buClr>
              <a:buFont typeface="Wingdings" panose="05000000000000000000" pitchFamily="2" charset="2"/>
              <a:buChar char="§"/>
              <a:defRPr sz="2000">
                <a:solidFill>
                  <a:srgbClr val="003366"/>
                </a:solidFill>
                <a:latin typeface="Times New Roman" panose="02020603050405020304" pitchFamily="18" charset="0"/>
              </a:defRPr>
            </a:lvl6pPr>
            <a:lvl7pPr marL="2971800" indent="-228600" eaLnBrk="0" fontAlgn="base" hangingPunct="0">
              <a:spcBef>
                <a:spcPct val="20000"/>
              </a:spcBef>
              <a:spcAft>
                <a:spcPct val="0"/>
              </a:spcAft>
              <a:buClr>
                <a:srgbClr val="003366"/>
              </a:buClr>
              <a:buFont typeface="Wingdings" panose="05000000000000000000" pitchFamily="2" charset="2"/>
              <a:buChar char="§"/>
              <a:defRPr sz="2000">
                <a:solidFill>
                  <a:srgbClr val="003366"/>
                </a:solidFill>
                <a:latin typeface="Times New Roman" panose="02020603050405020304" pitchFamily="18" charset="0"/>
              </a:defRPr>
            </a:lvl7pPr>
            <a:lvl8pPr marL="3429000" indent="-228600" eaLnBrk="0" fontAlgn="base" hangingPunct="0">
              <a:spcBef>
                <a:spcPct val="20000"/>
              </a:spcBef>
              <a:spcAft>
                <a:spcPct val="0"/>
              </a:spcAft>
              <a:buClr>
                <a:srgbClr val="003366"/>
              </a:buClr>
              <a:buFont typeface="Wingdings" panose="05000000000000000000" pitchFamily="2" charset="2"/>
              <a:buChar char="§"/>
              <a:defRPr sz="2000">
                <a:solidFill>
                  <a:srgbClr val="003366"/>
                </a:solidFill>
                <a:latin typeface="Times New Roman" panose="02020603050405020304" pitchFamily="18" charset="0"/>
              </a:defRPr>
            </a:lvl8pPr>
            <a:lvl9pPr marL="3886200" indent="-228600" eaLnBrk="0" fontAlgn="base" hangingPunct="0">
              <a:spcBef>
                <a:spcPct val="20000"/>
              </a:spcBef>
              <a:spcAft>
                <a:spcPct val="0"/>
              </a:spcAft>
              <a:buClr>
                <a:srgbClr val="003366"/>
              </a:buClr>
              <a:buFont typeface="Wingdings" panose="05000000000000000000" pitchFamily="2" charset="2"/>
              <a:buChar char="§"/>
              <a:defRPr sz="2000">
                <a:solidFill>
                  <a:srgbClr val="003366"/>
                </a:solidFill>
                <a:latin typeface="Times New Roman" panose="02020603050405020304" pitchFamily="18" charset="0"/>
              </a:defRPr>
            </a:lvl9pPr>
          </a:lstStyle>
          <a:p>
            <a:pPr algn="ctr">
              <a:spcBef>
                <a:spcPct val="0"/>
              </a:spcBef>
              <a:buClrTx/>
              <a:buFontTx/>
              <a:buNone/>
            </a:pPr>
            <a:r>
              <a:rPr lang="en-US" altLang="en-US" sz="1500">
                <a:solidFill>
                  <a:srgbClr val="FFFFFF"/>
                </a:solidFill>
                <a:latin typeface="Calibri" panose="020F0502020204030204" pitchFamily="34" charset="0"/>
                <a:cs typeface="Calibri" panose="020F0502020204030204" pitchFamily="34" charset="0"/>
              </a:rPr>
              <a:t>General, </a:t>
            </a:r>
          </a:p>
          <a:p>
            <a:pPr algn="ctr">
              <a:spcBef>
                <a:spcPct val="0"/>
              </a:spcBef>
              <a:buClrTx/>
              <a:buFontTx/>
              <a:buNone/>
            </a:pPr>
            <a:r>
              <a:rPr lang="en-US" altLang="en-US" sz="1500">
                <a:solidFill>
                  <a:srgbClr val="FFFFFF"/>
                </a:solidFill>
                <a:latin typeface="Calibri" panose="020F0502020204030204" pitchFamily="34" charset="0"/>
                <a:cs typeface="Calibri" panose="020F0502020204030204" pitchFamily="34" charset="0"/>
              </a:rPr>
              <a:t>Dominant</a:t>
            </a:r>
          </a:p>
          <a:p>
            <a:pPr algn="ctr">
              <a:spcBef>
                <a:spcPct val="0"/>
              </a:spcBef>
              <a:buClrTx/>
              <a:buFontTx/>
              <a:buNone/>
            </a:pPr>
            <a:r>
              <a:rPr lang="en-US" altLang="en-US" sz="1500">
                <a:solidFill>
                  <a:srgbClr val="FFFFFF"/>
                </a:solidFill>
                <a:latin typeface="Calibri" panose="020F0502020204030204" pitchFamily="34" charset="0"/>
                <a:cs typeface="Calibri" panose="020F0502020204030204" pitchFamily="34" charset="0"/>
              </a:rPr>
              <a:t> Growth </a:t>
            </a:r>
          </a:p>
          <a:p>
            <a:pPr algn="ctr">
              <a:spcBef>
                <a:spcPct val="0"/>
              </a:spcBef>
              <a:buClrTx/>
              <a:buFontTx/>
              <a:buNone/>
            </a:pPr>
            <a:r>
              <a:rPr lang="en-US" altLang="en-US" sz="1500">
                <a:solidFill>
                  <a:srgbClr val="FFFFFF"/>
                </a:solidFill>
                <a:latin typeface="Calibri" panose="020F0502020204030204" pitchFamily="34" charset="0"/>
                <a:cs typeface="Calibri" panose="020F0502020204030204" pitchFamily="34" charset="0"/>
              </a:rPr>
              <a:t>Forms</a:t>
            </a:r>
          </a:p>
        </p:txBody>
      </p:sp>
      <p:sp>
        <p:nvSpPr>
          <p:cNvPr id="29701" name="TextBox 6">
            <a:extLst>
              <a:ext uri="{FF2B5EF4-FFF2-40B4-BE49-F238E27FC236}">
                <a16:creationId xmlns:a16="http://schemas.microsoft.com/office/drawing/2014/main" id="{468606C8-BEAE-4C0A-9CB9-C819693AABE1}"/>
              </a:ext>
            </a:extLst>
          </p:cNvPr>
          <p:cNvSpPr txBox="1">
            <a:spLocks noChangeArrowheads="1"/>
          </p:cNvSpPr>
          <p:nvPr/>
        </p:nvSpPr>
        <p:spPr bwMode="auto">
          <a:xfrm>
            <a:off x="103188" y="2895600"/>
            <a:ext cx="140493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3366"/>
              </a:buClr>
              <a:buFont typeface="Wingdings" panose="05000000000000000000" pitchFamily="2" charset="2"/>
              <a:buChar char="§"/>
              <a:defRPr sz="3800">
                <a:solidFill>
                  <a:srgbClr val="003366"/>
                </a:solidFill>
                <a:latin typeface="Times New Roman" panose="02020603050405020304" pitchFamily="18" charset="0"/>
              </a:defRPr>
            </a:lvl1pPr>
            <a:lvl2pPr marL="742950" indent="-285750">
              <a:spcBef>
                <a:spcPct val="20000"/>
              </a:spcBef>
              <a:buClr>
                <a:srgbClr val="003366"/>
              </a:buClr>
              <a:buFont typeface="Wingdings" panose="05000000000000000000" pitchFamily="2" charset="2"/>
              <a:buChar char="§"/>
              <a:defRPr sz="3200">
                <a:solidFill>
                  <a:srgbClr val="003366"/>
                </a:solidFill>
                <a:latin typeface="Times New Roman" panose="02020603050405020304" pitchFamily="18" charset="0"/>
              </a:defRPr>
            </a:lvl2pPr>
            <a:lvl3pPr marL="1143000" indent="-228600">
              <a:spcBef>
                <a:spcPct val="20000"/>
              </a:spcBef>
              <a:buClr>
                <a:srgbClr val="003366"/>
              </a:buClr>
              <a:buFont typeface="Wingdings" panose="05000000000000000000" pitchFamily="2" charset="2"/>
              <a:buChar char="§"/>
              <a:defRPr sz="2600">
                <a:solidFill>
                  <a:srgbClr val="003366"/>
                </a:solidFill>
                <a:latin typeface="Times New Roman" panose="02020603050405020304" pitchFamily="18" charset="0"/>
              </a:defRPr>
            </a:lvl3pPr>
            <a:lvl4pPr marL="1600200" indent="-228600">
              <a:spcBef>
                <a:spcPct val="20000"/>
              </a:spcBef>
              <a:buClr>
                <a:srgbClr val="003366"/>
              </a:buClr>
              <a:buFont typeface="Wingdings" panose="05000000000000000000" pitchFamily="2" charset="2"/>
              <a:buChar char="§"/>
              <a:defRPr sz="2000">
                <a:solidFill>
                  <a:srgbClr val="003366"/>
                </a:solidFill>
                <a:latin typeface="Times New Roman" panose="02020603050405020304" pitchFamily="18" charset="0"/>
              </a:defRPr>
            </a:lvl4pPr>
            <a:lvl5pPr marL="2057400" indent="-228600">
              <a:spcBef>
                <a:spcPct val="20000"/>
              </a:spcBef>
              <a:buClr>
                <a:srgbClr val="003366"/>
              </a:buClr>
              <a:buFont typeface="Wingdings" panose="05000000000000000000" pitchFamily="2" charset="2"/>
              <a:buChar char="§"/>
              <a:defRPr sz="2000">
                <a:solidFill>
                  <a:srgbClr val="003366"/>
                </a:solidFill>
                <a:latin typeface="Times New Roman" panose="02020603050405020304" pitchFamily="18" charset="0"/>
              </a:defRPr>
            </a:lvl5pPr>
            <a:lvl6pPr marL="2514600" indent="-228600" eaLnBrk="0" fontAlgn="base" hangingPunct="0">
              <a:spcBef>
                <a:spcPct val="20000"/>
              </a:spcBef>
              <a:spcAft>
                <a:spcPct val="0"/>
              </a:spcAft>
              <a:buClr>
                <a:srgbClr val="003366"/>
              </a:buClr>
              <a:buFont typeface="Wingdings" panose="05000000000000000000" pitchFamily="2" charset="2"/>
              <a:buChar char="§"/>
              <a:defRPr sz="2000">
                <a:solidFill>
                  <a:srgbClr val="003366"/>
                </a:solidFill>
                <a:latin typeface="Times New Roman" panose="02020603050405020304" pitchFamily="18" charset="0"/>
              </a:defRPr>
            </a:lvl6pPr>
            <a:lvl7pPr marL="2971800" indent="-228600" eaLnBrk="0" fontAlgn="base" hangingPunct="0">
              <a:spcBef>
                <a:spcPct val="20000"/>
              </a:spcBef>
              <a:spcAft>
                <a:spcPct val="0"/>
              </a:spcAft>
              <a:buClr>
                <a:srgbClr val="003366"/>
              </a:buClr>
              <a:buFont typeface="Wingdings" panose="05000000000000000000" pitchFamily="2" charset="2"/>
              <a:buChar char="§"/>
              <a:defRPr sz="2000">
                <a:solidFill>
                  <a:srgbClr val="003366"/>
                </a:solidFill>
                <a:latin typeface="Times New Roman" panose="02020603050405020304" pitchFamily="18" charset="0"/>
              </a:defRPr>
            </a:lvl7pPr>
            <a:lvl8pPr marL="3429000" indent="-228600" eaLnBrk="0" fontAlgn="base" hangingPunct="0">
              <a:spcBef>
                <a:spcPct val="20000"/>
              </a:spcBef>
              <a:spcAft>
                <a:spcPct val="0"/>
              </a:spcAft>
              <a:buClr>
                <a:srgbClr val="003366"/>
              </a:buClr>
              <a:buFont typeface="Wingdings" panose="05000000000000000000" pitchFamily="2" charset="2"/>
              <a:buChar char="§"/>
              <a:defRPr sz="2000">
                <a:solidFill>
                  <a:srgbClr val="003366"/>
                </a:solidFill>
                <a:latin typeface="Times New Roman" panose="02020603050405020304" pitchFamily="18" charset="0"/>
              </a:defRPr>
            </a:lvl8pPr>
            <a:lvl9pPr marL="3886200" indent="-228600" eaLnBrk="0" fontAlgn="base" hangingPunct="0">
              <a:spcBef>
                <a:spcPct val="20000"/>
              </a:spcBef>
              <a:spcAft>
                <a:spcPct val="0"/>
              </a:spcAft>
              <a:buClr>
                <a:srgbClr val="003366"/>
              </a:buClr>
              <a:buFont typeface="Wingdings" panose="05000000000000000000" pitchFamily="2" charset="2"/>
              <a:buChar char="§"/>
              <a:defRPr sz="2000">
                <a:solidFill>
                  <a:srgbClr val="003366"/>
                </a:solidFill>
                <a:latin typeface="Times New Roman" panose="02020603050405020304" pitchFamily="18" charset="0"/>
              </a:defRPr>
            </a:lvl9pPr>
          </a:lstStyle>
          <a:p>
            <a:pPr algn="ctr">
              <a:spcBef>
                <a:spcPct val="0"/>
              </a:spcBef>
              <a:buClrTx/>
              <a:buFontTx/>
              <a:buNone/>
            </a:pPr>
            <a:r>
              <a:rPr lang="en-US" altLang="en-US" sz="1500">
                <a:solidFill>
                  <a:srgbClr val="FFFFFF"/>
                </a:solidFill>
                <a:latin typeface="Calibri" panose="020F0502020204030204" pitchFamily="34" charset="0"/>
                <a:cs typeface="Calibri" panose="020F0502020204030204" pitchFamily="34" charset="0"/>
              </a:rPr>
              <a:t>Dominant/</a:t>
            </a:r>
          </a:p>
          <a:p>
            <a:pPr algn="ctr">
              <a:spcBef>
                <a:spcPct val="0"/>
              </a:spcBef>
              <a:buClrTx/>
              <a:buFontTx/>
              <a:buNone/>
            </a:pPr>
            <a:r>
              <a:rPr lang="en-US" altLang="en-US" sz="1500">
                <a:solidFill>
                  <a:srgbClr val="FFFFFF"/>
                </a:solidFill>
                <a:latin typeface="Calibri" panose="020F0502020204030204" pitchFamily="34" charset="0"/>
                <a:cs typeface="Calibri" panose="020F0502020204030204" pitchFamily="34" charset="0"/>
              </a:rPr>
              <a:t>codominant </a:t>
            </a:r>
          </a:p>
          <a:p>
            <a:pPr algn="ctr">
              <a:spcBef>
                <a:spcPct val="0"/>
              </a:spcBef>
              <a:buClrTx/>
              <a:buFontTx/>
              <a:buNone/>
            </a:pPr>
            <a:r>
              <a:rPr lang="en-US" altLang="en-US" sz="1500">
                <a:solidFill>
                  <a:srgbClr val="FFFFFF"/>
                </a:solidFill>
                <a:latin typeface="Calibri" panose="020F0502020204030204" pitchFamily="34" charset="0"/>
                <a:cs typeface="Calibri" panose="020F0502020204030204" pitchFamily="34" charset="0"/>
              </a:rPr>
              <a:t>and diagnostic </a:t>
            </a:r>
          </a:p>
          <a:p>
            <a:pPr algn="ctr">
              <a:spcBef>
                <a:spcPct val="0"/>
              </a:spcBef>
              <a:buClrTx/>
              <a:buFontTx/>
              <a:buNone/>
            </a:pPr>
            <a:r>
              <a:rPr lang="en-US" altLang="en-US" sz="1500">
                <a:solidFill>
                  <a:srgbClr val="FFFFFF"/>
                </a:solidFill>
                <a:latin typeface="Calibri" panose="020F0502020204030204" pitchFamily="34" charset="0"/>
                <a:cs typeface="Calibri" panose="020F0502020204030204" pitchFamily="34" charset="0"/>
              </a:rPr>
              <a:t>species</a:t>
            </a:r>
          </a:p>
        </p:txBody>
      </p:sp>
      <p:sp>
        <p:nvSpPr>
          <p:cNvPr id="29702" name="TextBox 7">
            <a:extLst>
              <a:ext uri="{FF2B5EF4-FFF2-40B4-BE49-F238E27FC236}">
                <a16:creationId xmlns:a16="http://schemas.microsoft.com/office/drawing/2014/main" id="{EBEBE675-C5E3-40F8-B8BE-60921F04FABD}"/>
              </a:ext>
            </a:extLst>
          </p:cNvPr>
          <p:cNvSpPr txBox="1">
            <a:spLocks noChangeArrowheads="1"/>
          </p:cNvSpPr>
          <p:nvPr/>
        </p:nvSpPr>
        <p:spPr bwMode="auto">
          <a:xfrm>
            <a:off x="0" y="4284663"/>
            <a:ext cx="1616075"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3366"/>
              </a:buClr>
              <a:buFont typeface="Wingdings" panose="05000000000000000000" pitchFamily="2" charset="2"/>
              <a:buChar char="§"/>
              <a:defRPr sz="3800">
                <a:solidFill>
                  <a:srgbClr val="003366"/>
                </a:solidFill>
                <a:latin typeface="Times New Roman" panose="02020603050405020304" pitchFamily="18" charset="0"/>
              </a:defRPr>
            </a:lvl1pPr>
            <a:lvl2pPr marL="742950" indent="-285750">
              <a:spcBef>
                <a:spcPct val="20000"/>
              </a:spcBef>
              <a:buClr>
                <a:srgbClr val="003366"/>
              </a:buClr>
              <a:buFont typeface="Wingdings" panose="05000000000000000000" pitchFamily="2" charset="2"/>
              <a:buChar char="§"/>
              <a:defRPr sz="3200">
                <a:solidFill>
                  <a:srgbClr val="003366"/>
                </a:solidFill>
                <a:latin typeface="Times New Roman" panose="02020603050405020304" pitchFamily="18" charset="0"/>
              </a:defRPr>
            </a:lvl2pPr>
            <a:lvl3pPr marL="1143000" indent="-228600">
              <a:spcBef>
                <a:spcPct val="20000"/>
              </a:spcBef>
              <a:buClr>
                <a:srgbClr val="003366"/>
              </a:buClr>
              <a:buFont typeface="Wingdings" panose="05000000000000000000" pitchFamily="2" charset="2"/>
              <a:buChar char="§"/>
              <a:defRPr sz="2600">
                <a:solidFill>
                  <a:srgbClr val="003366"/>
                </a:solidFill>
                <a:latin typeface="Times New Roman" panose="02020603050405020304" pitchFamily="18" charset="0"/>
              </a:defRPr>
            </a:lvl3pPr>
            <a:lvl4pPr marL="1600200" indent="-228600">
              <a:spcBef>
                <a:spcPct val="20000"/>
              </a:spcBef>
              <a:buClr>
                <a:srgbClr val="003366"/>
              </a:buClr>
              <a:buFont typeface="Wingdings" panose="05000000000000000000" pitchFamily="2" charset="2"/>
              <a:buChar char="§"/>
              <a:defRPr sz="2000">
                <a:solidFill>
                  <a:srgbClr val="003366"/>
                </a:solidFill>
                <a:latin typeface="Times New Roman" panose="02020603050405020304" pitchFamily="18" charset="0"/>
              </a:defRPr>
            </a:lvl4pPr>
            <a:lvl5pPr marL="2057400" indent="-228600">
              <a:spcBef>
                <a:spcPct val="20000"/>
              </a:spcBef>
              <a:buClr>
                <a:srgbClr val="003366"/>
              </a:buClr>
              <a:buFont typeface="Wingdings" panose="05000000000000000000" pitchFamily="2" charset="2"/>
              <a:buChar char="§"/>
              <a:defRPr sz="2000">
                <a:solidFill>
                  <a:srgbClr val="003366"/>
                </a:solidFill>
                <a:latin typeface="Times New Roman" panose="02020603050405020304" pitchFamily="18" charset="0"/>
              </a:defRPr>
            </a:lvl5pPr>
            <a:lvl6pPr marL="2514600" indent="-228600" eaLnBrk="0" fontAlgn="base" hangingPunct="0">
              <a:spcBef>
                <a:spcPct val="20000"/>
              </a:spcBef>
              <a:spcAft>
                <a:spcPct val="0"/>
              </a:spcAft>
              <a:buClr>
                <a:srgbClr val="003366"/>
              </a:buClr>
              <a:buFont typeface="Wingdings" panose="05000000000000000000" pitchFamily="2" charset="2"/>
              <a:buChar char="§"/>
              <a:defRPr sz="2000">
                <a:solidFill>
                  <a:srgbClr val="003366"/>
                </a:solidFill>
                <a:latin typeface="Times New Roman" panose="02020603050405020304" pitchFamily="18" charset="0"/>
              </a:defRPr>
            </a:lvl6pPr>
            <a:lvl7pPr marL="2971800" indent="-228600" eaLnBrk="0" fontAlgn="base" hangingPunct="0">
              <a:spcBef>
                <a:spcPct val="20000"/>
              </a:spcBef>
              <a:spcAft>
                <a:spcPct val="0"/>
              </a:spcAft>
              <a:buClr>
                <a:srgbClr val="003366"/>
              </a:buClr>
              <a:buFont typeface="Wingdings" panose="05000000000000000000" pitchFamily="2" charset="2"/>
              <a:buChar char="§"/>
              <a:defRPr sz="2000">
                <a:solidFill>
                  <a:srgbClr val="003366"/>
                </a:solidFill>
                <a:latin typeface="Times New Roman" panose="02020603050405020304" pitchFamily="18" charset="0"/>
              </a:defRPr>
            </a:lvl7pPr>
            <a:lvl8pPr marL="3429000" indent="-228600" eaLnBrk="0" fontAlgn="base" hangingPunct="0">
              <a:spcBef>
                <a:spcPct val="20000"/>
              </a:spcBef>
              <a:spcAft>
                <a:spcPct val="0"/>
              </a:spcAft>
              <a:buClr>
                <a:srgbClr val="003366"/>
              </a:buClr>
              <a:buFont typeface="Wingdings" panose="05000000000000000000" pitchFamily="2" charset="2"/>
              <a:buChar char="§"/>
              <a:defRPr sz="2000">
                <a:solidFill>
                  <a:srgbClr val="003366"/>
                </a:solidFill>
                <a:latin typeface="Times New Roman" panose="02020603050405020304" pitchFamily="18" charset="0"/>
              </a:defRPr>
            </a:lvl8pPr>
            <a:lvl9pPr marL="3886200" indent="-228600" eaLnBrk="0" fontAlgn="base" hangingPunct="0">
              <a:spcBef>
                <a:spcPct val="20000"/>
              </a:spcBef>
              <a:spcAft>
                <a:spcPct val="0"/>
              </a:spcAft>
              <a:buClr>
                <a:srgbClr val="003366"/>
              </a:buClr>
              <a:buFont typeface="Wingdings" panose="05000000000000000000" pitchFamily="2" charset="2"/>
              <a:buChar char="§"/>
              <a:defRPr sz="2000">
                <a:solidFill>
                  <a:srgbClr val="003366"/>
                </a:solidFill>
                <a:latin typeface="Times New Roman" panose="02020603050405020304" pitchFamily="18" charset="0"/>
              </a:defRPr>
            </a:lvl9pPr>
          </a:lstStyle>
          <a:p>
            <a:pPr algn="ctr">
              <a:spcBef>
                <a:spcPct val="0"/>
              </a:spcBef>
              <a:buClrTx/>
              <a:buFontTx/>
              <a:buNone/>
            </a:pPr>
            <a:r>
              <a:rPr lang="en-US" altLang="en-US" sz="1500">
                <a:solidFill>
                  <a:srgbClr val="FFFFFF"/>
                </a:solidFill>
                <a:latin typeface="Calibri" panose="020F0502020204030204" pitchFamily="34" charset="0"/>
                <a:cs typeface="Calibri" panose="020F0502020204030204" pitchFamily="34" charset="0"/>
              </a:rPr>
              <a:t>Multi-layer</a:t>
            </a:r>
          </a:p>
          <a:p>
            <a:pPr algn="ctr">
              <a:spcBef>
                <a:spcPct val="0"/>
              </a:spcBef>
              <a:buClrTx/>
              <a:buFontTx/>
              <a:buNone/>
            </a:pPr>
            <a:r>
              <a:rPr lang="en-US" altLang="en-US" sz="1500">
                <a:solidFill>
                  <a:srgbClr val="FFFFFF"/>
                </a:solidFill>
                <a:latin typeface="Calibri" panose="020F0502020204030204" pitchFamily="34" charset="0"/>
                <a:cs typeface="Calibri" panose="020F0502020204030204" pitchFamily="34" charset="0"/>
              </a:rPr>
              <a:t>Diagnostic species and local </a:t>
            </a:r>
          </a:p>
          <a:p>
            <a:pPr algn="ctr">
              <a:spcBef>
                <a:spcPct val="0"/>
              </a:spcBef>
              <a:buClrTx/>
              <a:buFontTx/>
              <a:buNone/>
            </a:pPr>
            <a:r>
              <a:rPr lang="en-US" altLang="en-US" sz="1500">
                <a:solidFill>
                  <a:srgbClr val="FFFFFF"/>
                </a:solidFill>
                <a:latin typeface="Calibri" panose="020F0502020204030204" pitchFamily="34" charset="0"/>
                <a:cs typeface="Calibri" panose="020F0502020204030204" pitchFamily="34" charset="0"/>
              </a:rPr>
              <a:t>environmental </a:t>
            </a:r>
          </a:p>
          <a:p>
            <a:pPr algn="ctr">
              <a:spcBef>
                <a:spcPct val="0"/>
              </a:spcBef>
              <a:buClrTx/>
              <a:buFontTx/>
              <a:buNone/>
            </a:pPr>
            <a:r>
              <a:rPr lang="en-US" altLang="en-US" sz="1500">
                <a:solidFill>
                  <a:srgbClr val="FFFFFF"/>
                </a:solidFill>
                <a:latin typeface="Calibri" panose="020F0502020204030204" pitchFamily="34" charset="0"/>
                <a:cs typeface="Calibri" panose="020F0502020204030204" pitchFamily="34" charset="0"/>
              </a:rPr>
              <a:t>conditions</a:t>
            </a:r>
          </a:p>
        </p:txBody>
      </p:sp>
      <p:cxnSp>
        <p:nvCxnSpPr>
          <p:cNvPr id="11" name="Straight Connector 10">
            <a:extLst>
              <a:ext uri="{FF2B5EF4-FFF2-40B4-BE49-F238E27FC236}">
                <a16:creationId xmlns:a16="http://schemas.microsoft.com/office/drawing/2014/main" id="{64C4E57C-3BCC-434F-88F8-A58130DF2264}"/>
              </a:ext>
            </a:extLst>
          </p:cNvPr>
          <p:cNvCxnSpPr/>
          <p:nvPr/>
        </p:nvCxnSpPr>
        <p:spPr>
          <a:xfrm flipH="1">
            <a:off x="254000" y="4205288"/>
            <a:ext cx="1362075" cy="9525"/>
          </a:xfrm>
          <a:prstGeom prst="line">
            <a:avLst/>
          </a:prstGeom>
          <a:ln w="9525"/>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0B28F02C-3528-4E80-B700-0416B8753631}"/>
              </a:ext>
            </a:extLst>
          </p:cNvPr>
          <p:cNvCxnSpPr/>
          <p:nvPr/>
        </p:nvCxnSpPr>
        <p:spPr>
          <a:xfrm flipH="1">
            <a:off x="188913" y="2854325"/>
            <a:ext cx="1362075" cy="9525"/>
          </a:xfrm>
          <a:prstGeom prst="line">
            <a:avLst/>
          </a:prstGeom>
          <a:ln w="9525"/>
        </p:spPr>
        <p:style>
          <a:lnRef idx="3">
            <a:schemeClr val="dk1"/>
          </a:lnRef>
          <a:fillRef idx="0">
            <a:schemeClr val="dk1"/>
          </a:fillRef>
          <a:effectRef idx="2">
            <a:schemeClr val="dk1"/>
          </a:effectRef>
          <a:fontRef idx="minor">
            <a:schemeClr val="tx1"/>
          </a:fontRef>
        </p:style>
      </p:cxnSp>
      <p:sp>
        <p:nvSpPr>
          <p:cNvPr id="29705" name="TextBox 2">
            <a:extLst>
              <a:ext uri="{FF2B5EF4-FFF2-40B4-BE49-F238E27FC236}">
                <a16:creationId xmlns:a16="http://schemas.microsoft.com/office/drawing/2014/main" id="{926CA935-8B12-4D9E-BCB0-C7F579D0E14C}"/>
              </a:ext>
            </a:extLst>
          </p:cNvPr>
          <p:cNvSpPr txBox="1">
            <a:spLocks noChangeArrowheads="1"/>
          </p:cNvSpPr>
          <p:nvPr/>
        </p:nvSpPr>
        <p:spPr bwMode="auto">
          <a:xfrm>
            <a:off x="77788" y="6043613"/>
            <a:ext cx="91344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3366"/>
              </a:buClr>
              <a:buFont typeface="Wingdings" panose="05000000000000000000" pitchFamily="2" charset="2"/>
              <a:buChar char="§"/>
              <a:defRPr sz="3800">
                <a:solidFill>
                  <a:srgbClr val="003366"/>
                </a:solidFill>
                <a:latin typeface="Times New Roman" panose="02020603050405020304" pitchFamily="18" charset="0"/>
              </a:defRPr>
            </a:lvl1pPr>
            <a:lvl2pPr marL="742950" indent="-285750">
              <a:spcBef>
                <a:spcPct val="20000"/>
              </a:spcBef>
              <a:buClr>
                <a:srgbClr val="003366"/>
              </a:buClr>
              <a:buFont typeface="Wingdings" panose="05000000000000000000" pitchFamily="2" charset="2"/>
              <a:buChar char="§"/>
              <a:defRPr sz="3200">
                <a:solidFill>
                  <a:srgbClr val="003366"/>
                </a:solidFill>
                <a:latin typeface="Times New Roman" panose="02020603050405020304" pitchFamily="18" charset="0"/>
              </a:defRPr>
            </a:lvl2pPr>
            <a:lvl3pPr marL="1143000" indent="-228600">
              <a:spcBef>
                <a:spcPct val="20000"/>
              </a:spcBef>
              <a:buClr>
                <a:srgbClr val="003366"/>
              </a:buClr>
              <a:buFont typeface="Wingdings" panose="05000000000000000000" pitchFamily="2" charset="2"/>
              <a:buChar char="§"/>
              <a:defRPr sz="2600">
                <a:solidFill>
                  <a:srgbClr val="003366"/>
                </a:solidFill>
                <a:latin typeface="Times New Roman" panose="02020603050405020304" pitchFamily="18" charset="0"/>
              </a:defRPr>
            </a:lvl3pPr>
            <a:lvl4pPr marL="1600200" indent="-228600">
              <a:spcBef>
                <a:spcPct val="20000"/>
              </a:spcBef>
              <a:buClr>
                <a:srgbClr val="003366"/>
              </a:buClr>
              <a:buFont typeface="Wingdings" panose="05000000000000000000" pitchFamily="2" charset="2"/>
              <a:buChar char="§"/>
              <a:defRPr sz="2000">
                <a:solidFill>
                  <a:srgbClr val="003366"/>
                </a:solidFill>
                <a:latin typeface="Times New Roman" panose="02020603050405020304" pitchFamily="18" charset="0"/>
              </a:defRPr>
            </a:lvl4pPr>
            <a:lvl5pPr marL="2057400" indent="-228600">
              <a:spcBef>
                <a:spcPct val="20000"/>
              </a:spcBef>
              <a:buClr>
                <a:srgbClr val="003366"/>
              </a:buClr>
              <a:buFont typeface="Wingdings" panose="05000000000000000000" pitchFamily="2" charset="2"/>
              <a:buChar char="§"/>
              <a:defRPr sz="2000">
                <a:solidFill>
                  <a:srgbClr val="003366"/>
                </a:solidFill>
                <a:latin typeface="Times New Roman" panose="02020603050405020304" pitchFamily="18" charset="0"/>
              </a:defRPr>
            </a:lvl5pPr>
            <a:lvl6pPr marL="2514600" indent="-228600" eaLnBrk="0" fontAlgn="base" hangingPunct="0">
              <a:spcBef>
                <a:spcPct val="20000"/>
              </a:spcBef>
              <a:spcAft>
                <a:spcPct val="0"/>
              </a:spcAft>
              <a:buClr>
                <a:srgbClr val="003366"/>
              </a:buClr>
              <a:buFont typeface="Wingdings" panose="05000000000000000000" pitchFamily="2" charset="2"/>
              <a:buChar char="§"/>
              <a:defRPr sz="2000">
                <a:solidFill>
                  <a:srgbClr val="003366"/>
                </a:solidFill>
                <a:latin typeface="Times New Roman" panose="02020603050405020304" pitchFamily="18" charset="0"/>
              </a:defRPr>
            </a:lvl6pPr>
            <a:lvl7pPr marL="2971800" indent="-228600" eaLnBrk="0" fontAlgn="base" hangingPunct="0">
              <a:spcBef>
                <a:spcPct val="20000"/>
              </a:spcBef>
              <a:spcAft>
                <a:spcPct val="0"/>
              </a:spcAft>
              <a:buClr>
                <a:srgbClr val="003366"/>
              </a:buClr>
              <a:buFont typeface="Wingdings" panose="05000000000000000000" pitchFamily="2" charset="2"/>
              <a:buChar char="§"/>
              <a:defRPr sz="2000">
                <a:solidFill>
                  <a:srgbClr val="003366"/>
                </a:solidFill>
                <a:latin typeface="Times New Roman" panose="02020603050405020304" pitchFamily="18" charset="0"/>
              </a:defRPr>
            </a:lvl7pPr>
            <a:lvl8pPr marL="3429000" indent="-228600" eaLnBrk="0" fontAlgn="base" hangingPunct="0">
              <a:spcBef>
                <a:spcPct val="20000"/>
              </a:spcBef>
              <a:spcAft>
                <a:spcPct val="0"/>
              </a:spcAft>
              <a:buClr>
                <a:srgbClr val="003366"/>
              </a:buClr>
              <a:buFont typeface="Wingdings" panose="05000000000000000000" pitchFamily="2" charset="2"/>
              <a:buChar char="§"/>
              <a:defRPr sz="2000">
                <a:solidFill>
                  <a:srgbClr val="003366"/>
                </a:solidFill>
                <a:latin typeface="Times New Roman" panose="02020603050405020304" pitchFamily="18" charset="0"/>
              </a:defRPr>
            </a:lvl8pPr>
            <a:lvl9pPr marL="3886200" indent="-228600" eaLnBrk="0" fontAlgn="base" hangingPunct="0">
              <a:spcBef>
                <a:spcPct val="20000"/>
              </a:spcBef>
              <a:spcAft>
                <a:spcPct val="0"/>
              </a:spcAft>
              <a:buClr>
                <a:srgbClr val="003366"/>
              </a:buClr>
              <a:buFont typeface="Wingdings" panose="05000000000000000000" pitchFamily="2" charset="2"/>
              <a:buChar char="§"/>
              <a:defRPr sz="2000">
                <a:solidFill>
                  <a:srgbClr val="003366"/>
                </a:solidFill>
                <a:latin typeface="Times New Roman" panose="02020603050405020304" pitchFamily="18" charset="0"/>
              </a:defRPr>
            </a:lvl9pPr>
          </a:lstStyle>
          <a:p>
            <a:pPr algn="ctr">
              <a:spcBef>
                <a:spcPct val="0"/>
              </a:spcBef>
              <a:buClrTx/>
              <a:buFontTx/>
              <a:buNone/>
            </a:pPr>
            <a:r>
              <a:rPr lang="en-US" altLang="en-US" sz="1600">
                <a:solidFill>
                  <a:srgbClr val="FFFFFF"/>
                </a:solidFill>
                <a:latin typeface="Calibri Light" panose="020F0302020204030204" pitchFamily="34" charset="0"/>
                <a:cs typeface="Calibri Light" panose="020F0302020204030204" pitchFamily="34" charset="0"/>
              </a:rPr>
              <a:t>http://usnvc.org/data-standard/natural-vegetation-classification/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C21101C-F269-4D31-80C0-520DB5B1FF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5677" y="-229880"/>
            <a:ext cx="3324173" cy="168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Rectangle 151">
            <a:extLst>
              <a:ext uri="{FF2B5EF4-FFF2-40B4-BE49-F238E27FC236}">
                <a16:creationId xmlns:a16="http://schemas.microsoft.com/office/drawing/2014/main" id="{E4A07C87-3024-4305-ADB9-F97ADE386E26}"/>
              </a:ext>
            </a:extLst>
          </p:cNvPr>
          <p:cNvSpPr>
            <a:spLocks noGrp="1" noChangeArrowheads="1"/>
          </p:cNvSpPr>
          <p:nvPr>
            <p:ph type="title"/>
          </p:nvPr>
        </p:nvSpPr>
        <p:spPr>
          <a:xfrm>
            <a:off x="765175" y="731838"/>
            <a:ext cx="7083425" cy="628650"/>
          </a:xfrm>
        </p:spPr>
        <p:txBody>
          <a:bodyPr>
            <a:normAutofit fontScale="90000"/>
          </a:bodyPr>
          <a:lstStyle/>
          <a:p>
            <a:pPr algn="l">
              <a:defRPr/>
            </a:pPr>
            <a:r>
              <a:rPr lang="en-US" b="0">
                <a:solidFill>
                  <a:srgbClr val="FFFFFF"/>
                </a:solidFill>
                <a:latin typeface="Calibri Light" panose="020F0302020204030204" pitchFamily="34" charset="0"/>
                <a:cs typeface="Calibri Light" panose="020F0302020204030204" pitchFamily="34" charset="0"/>
              </a:rPr>
              <a:t>Hierarchy: Natural Vegetation</a:t>
            </a:r>
            <a:br>
              <a:rPr lang="en-US">
                <a:solidFill>
                  <a:srgbClr val="FFFF99"/>
                </a:solidFill>
                <a:effectLst>
                  <a:outerShdw blurRad="38100" dist="38100" dir="2700000" algn="tl">
                    <a:srgbClr val="000000">
                      <a:alpha val="43137"/>
                    </a:srgbClr>
                  </a:outerShdw>
                </a:effectLst>
              </a:rPr>
            </a:br>
            <a:endParaRPr lang="en-US" sz="900"/>
          </a:p>
        </p:txBody>
      </p:sp>
      <p:graphicFrame>
        <p:nvGraphicFramePr>
          <p:cNvPr id="17" name="Group 179">
            <a:extLst>
              <a:ext uri="{FF2B5EF4-FFF2-40B4-BE49-F238E27FC236}">
                <a16:creationId xmlns:a16="http://schemas.microsoft.com/office/drawing/2014/main" id="{CD8020BD-BCA7-49E4-9C81-FCD4F4A3E2CE}"/>
              </a:ext>
            </a:extLst>
          </p:cNvPr>
          <p:cNvGraphicFramePr>
            <a:graphicFrameLocks/>
          </p:cNvGraphicFramePr>
          <p:nvPr>
            <p:extLst>
              <p:ext uri="{D42A27DB-BD31-4B8C-83A1-F6EECF244321}">
                <p14:modId xmlns:p14="http://schemas.microsoft.com/office/powerpoint/2010/main" val="637163150"/>
              </p:ext>
            </p:extLst>
          </p:nvPr>
        </p:nvGraphicFramePr>
        <p:xfrm>
          <a:off x="1092200" y="1490663"/>
          <a:ext cx="6597650" cy="3984623"/>
        </p:xfrm>
        <a:graphic>
          <a:graphicData uri="http://schemas.openxmlformats.org/drawingml/2006/table">
            <a:tbl>
              <a:tblPr/>
              <a:tblGrid>
                <a:gridCol w="2336886">
                  <a:extLst>
                    <a:ext uri="{9D8B030D-6E8A-4147-A177-3AD203B41FA5}">
                      <a16:colId xmlns:a16="http://schemas.microsoft.com/office/drawing/2014/main" val="20000"/>
                    </a:ext>
                  </a:extLst>
                </a:gridCol>
                <a:gridCol w="4260764">
                  <a:extLst>
                    <a:ext uri="{9D8B030D-6E8A-4147-A177-3AD203B41FA5}">
                      <a16:colId xmlns:a16="http://schemas.microsoft.com/office/drawing/2014/main" val="20001"/>
                    </a:ext>
                  </a:extLst>
                </a:gridCol>
              </a:tblGrid>
              <a:tr h="28194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latin typeface="Century Gothic" panose="020B0502020202020204" pitchFamily="34" charset="0"/>
                          <a:cs typeface="Times New Roman" pitchFamily="18" charset="0"/>
                        </a:rPr>
                        <a:t>Hierarchy Levels</a:t>
                      </a:r>
                      <a:endParaRPr kumimoji="0" lang="en-US" sz="1400" b="0" i="0" u="none" strike="noStrike" cap="none" normalizeH="0" baseline="0">
                        <a:ln>
                          <a:noFill/>
                        </a:ln>
                        <a:solidFill>
                          <a:schemeClr val="bg1"/>
                        </a:solidFill>
                        <a:effectLst/>
                        <a:latin typeface="Century Gothic" panose="020B0502020202020204" pitchFamily="34" charset="0"/>
                      </a:endParaRPr>
                    </a:p>
                  </a:txBody>
                  <a:tcPr marL="68579" marR="68579" marT="34290" marB="3429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latin typeface="Century Gothic" panose="020B0502020202020204" pitchFamily="34" charset="0"/>
                          <a:cs typeface="Times New Roman" pitchFamily="18" charset="0"/>
                        </a:rPr>
                        <a:t>Example</a:t>
                      </a:r>
                      <a:endParaRPr kumimoji="0" lang="en-US" sz="1400" b="0" i="0" u="none" strike="noStrike" cap="none" normalizeH="0" baseline="0">
                        <a:ln>
                          <a:noFill/>
                        </a:ln>
                        <a:solidFill>
                          <a:schemeClr val="bg1"/>
                        </a:solidFill>
                        <a:effectLst/>
                        <a:latin typeface="Century Gothic" panose="020B0502020202020204" pitchFamily="34" charset="0"/>
                      </a:endParaRPr>
                    </a:p>
                  </a:txBody>
                  <a:tcPr marL="68579" marR="68579" marT="34290" marB="3429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accent3">
                        <a:lumMod val="40000"/>
                        <a:lumOff val="60000"/>
                      </a:schemeClr>
                    </a:solidFill>
                  </a:tcPr>
                </a:tc>
                <a:extLst>
                  <a:ext uri="{0D108BD9-81ED-4DB2-BD59-A6C34878D82A}">
                    <a16:rowId xmlns:a16="http://schemas.microsoft.com/office/drawing/2014/main" val="10000"/>
                  </a:ext>
                </a:extLst>
              </a:tr>
              <a:tr h="28194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ysClr val="windowText" lastClr="000000"/>
                          </a:solidFill>
                          <a:effectLst/>
                          <a:latin typeface="Calibri" panose="020F0502020204030204" pitchFamily="34" charset="0"/>
                          <a:cs typeface="Calibri" panose="020F0502020204030204" pitchFamily="34" charset="0"/>
                        </a:rPr>
                        <a:t>Upper</a:t>
                      </a:r>
                      <a:endParaRPr kumimoji="0" lang="en-US" sz="1400" b="0" i="0" u="none" strike="noStrike" cap="none" normalizeH="0" baseline="0">
                        <a:ln>
                          <a:noFill/>
                        </a:ln>
                        <a:solidFill>
                          <a:sysClr val="windowText" lastClr="000000"/>
                        </a:solidFill>
                        <a:effectLst/>
                        <a:latin typeface="Calibri" panose="020F0502020204030204" pitchFamily="34" charset="0"/>
                        <a:cs typeface="Calibri" panose="020F0502020204030204" pitchFamily="34" charset="0"/>
                      </a:endParaRPr>
                    </a:p>
                  </a:txBody>
                  <a:tcPr marL="68579" marR="68579" marT="34290" marB="3429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1400" b="0" i="0" u="none" strike="noStrike" cap="none" normalizeH="0" baseline="0">
                        <a:ln>
                          <a:noFill/>
                        </a:ln>
                        <a:solidFill>
                          <a:sysClr val="windowText" lastClr="000000"/>
                        </a:solidFill>
                        <a:effectLst/>
                        <a:latin typeface="Calibri" panose="020F0502020204030204" pitchFamily="34" charset="0"/>
                        <a:cs typeface="Calibri" panose="020F0502020204030204" pitchFamily="34" charset="0"/>
                      </a:endParaRPr>
                    </a:p>
                  </a:txBody>
                  <a:tcPr marL="68579" marR="68579" marT="34290" marB="3429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495294">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ysClr val="windowText" lastClr="000000"/>
                          </a:solidFill>
                          <a:effectLst/>
                          <a:latin typeface="Calibri" panose="020F0502020204030204" pitchFamily="34" charset="0"/>
                          <a:cs typeface="Calibri" panose="020F0502020204030204" pitchFamily="34" charset="0"/>
                        </a:rPr>
                        <a:t>  Level 1 – Formation Class</a:t>
                      </a:r>
                    </a:p>
                  </a:txBody>
                  <a:tcPr marL="68579" marR="68579" marT="34290" marB="3429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ysClr val="windowText" lastClr="000000"/>
                          </a:solidFill>
                          <a:effectLst/>
                          <a:latin typeface="Calibri" panose="020F0502020204030204" pitchFamily="34" charset="0"/>
                          <a:ea typeface="Times New Roman" pitchFamily="18" charset="0"/>
                          <a:cs typeface="Calibri" panose="020F0502020204030204" pitchFamily="34" charset="0"/>
                        </a:rPr>
                        <a:t>Shrub &amp; Herb Vegetation</a:t>
                      </a:r>
                      <a:endParaRPr kumimoji="0" lang="en-US" sz="1400" b="0" i="1" u="none" strike="noStrike" cap="none" normalizeH="0" baseline="0">
                        <a:ln>
                          <a:noFill/>
                        </a:ln>
                        <a:solidFill>
                          <a:sysClr val="windowText" lastClr="000000"/>
                        </a:solidFill>
                        <a:effectLst/>
                        <a:latin typeface="Calibri" panose="020F0502020204030204" pitchFamily="34" charset="0"/>
                        <a:ea typeface="Times New Roman" pitchFamily="18" charset="0"/>
                        <a:cs typeface="Calibri" panose="020F0502020204030204" pitchFamily="34" charset="0"/>
                      </a:endParaRPr>
                    </a:p>
                  </a:txBody>
                  <a:tcPr marL="68579" marR="68579" marT="34290" marB="3429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49531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ysClr val="windowText" lastClr="000000"/>
                          </a:solidFill>
                          <a:effectLst/>
                          <a:latin typeface="Calibri" panose="020F0502020204030204" pitchFamily="34" charset="0"/>
                          <a:cs typeface="Calibri" panose="020F0502020204030204" pitchFamily="34" charset="0"/>
                        </a:rPr>
                        <a:t>  Level 2 – Formation Subclass</a:t>
                      </a:r>
                    </a:p>
                  </a:txBody>
                  <a:tcPr marL="68579" marR="68579" marT="34290" marB="3429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ysClr val="windowText" lastClr="000000"/>
                          </a:solidFill>
                          <a:effectLst/>
                          <a:latin typeface="Calibri" panose="020F0502020204030204" pitchFamily="34" charset="0"/>
                          <a:ea typeface="Times New Roman" pitchFamily="18" charset="0"/>
                          <a:cs typeface="Calibri" panose="020F0502020204030204" pitchFamily="34" charset="0"/>
                        </a:rPr>
                        <a:t>Temperate &amp; Boreal </a:t>
                      </a:r>
                      <a:r>
                        <a:rPr kumimoji="0" lang="en-US" sz="1400" b="0" i="0" u="none" strike="noStrike" cap="none" normalizeH="0" baseline="0" err="1">
                          <a:ln>
                            <a:noFill/>
                          </a:ln>
                          <a:solidFill>
                            <a:sysClr val="windowText" lastClr="000000"/>
                          </a:solidFill>
                          <a:effectLst/>
                          <a:latin typeface="Calibri" panose="020F0502020204030204" pitchFamily="34" charset="0"/>
                          <a:ea typeface="Times New Roman" pitchFamily="18" charset="0"/>
                          <a:cs typeface="Calibri" panose="020F0502020204030204" pitchFamily="34" charset="0"/>
                        </a:rPr>
                        <a:t>Shrubland</a:t>
                      </a:r>
                      <a:r>
                        <a:rPr kumimoji="0" lang="en-US" sz="1400" b="0" i="0" u="none" strike="noStrike" cap="none" normalizeH="0" baseline="0">
                          <a:ln>
                            <a:noFill/>
                          </a:ln>
                          <a:solidFill>
                            <a:sysClr val="windowText" lastClr="000000"/>
                          </a:solidFill>
                          <a:effectLst/>
                          <a:latin typeface="Calibri" panose="020F0502020204030204" pitchFamily="34" charset="0"/>
                          <a:ea typeface="Times New Roman" pitchFamily="18" charset="0"/>
                          <a:cs typeface="Calibri" panose="020F0502020204030204" pitchFamily="34" charset="0"/>
                        </a:rPr>
                        <a:t> &amp; Grassland</a:t>
                      </a:r>
                    </a:p>
                  </a:txBody>
                  <a:tcPr marL="68579" marR="68579" marT="34290" marB="3429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28194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ysClr val="windowText" lastClr="000000"/>
                          </a:solidFill>
                          <a:effectLst/>
                          <a:latin typeface="Calibri" panose="020F0502020204030204" pitchFamily="34" charset="0"/>
                          <a:cs typeface="Calibri" panose="020F0502020204030204" pitchFamily="34" charset="0"/>
                        </a:rPr>
                        <a:t>  Level 3 -  Formation</a:t>
                      </a:r>
                    </a:p>
                  </a:txBody>
                  <a:tcPr marL="68579" marR="68579" marT="34290" marB="3429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ysClr val="windowText" lastClr="000000"/>
                          </a:solidFill>
                          <a:effectLst/>
                          <a:latin typeface="Calibri" panose="020F0502020204030204" pitchFamily="34" charset="0"/>
                          <a:ea typeface="Times New Roman" pitchFamily="18" charset="0"/>
                          <a:cs typeface="Calibri" panose="020F0502020204030204" pitchFamily="34" charset="0"/>
                        </a:rPr>
                        <a:t>Temperate Grassland &amp; </a:t>
                      </a:r>
                      <a:r>
                        <a:rPr kumimoji="0" lang="en-US" sz="1400" b="0" i="0" u="none" strike="noStrike" cap="none" normalizeH="0" baseline="0" err="1">
                          <a:ln>
                            <a:noFill/>
                          </a:ln>
                          <a:solidFill>
                            <a:sysClr val="windowText" lastClr="000000"/>
                          </a:solidFill>
                          <a:effectLst/>
                          <a:latin typeface="Calibri" panose="020F0502020204030204" pitchFamily="34" charset="0"/>
                          <a:ea typeface="Times New Roman" pitchFamily="18" charset="0"/>
                          <a:cs typeface="Calibri" panose="020F0502020204030204" pitchFamily="34" charset="0"/>
                        </a:rPr>
                        <a:t>Shrubland</a:t>
                      </a:r>
                      <a:endParaRPr kumimoji="0" lang="en-US" sz="1400" b="0" i="0" u="none" strike="noStrike" cap="none" normalizeH="0" baseline="0">
                        <a:ln>
                          <a:noFill/>
                        </a:ln>
                        <a:solidFill>
                          <a:sysClr val="windowText" lastClr="000000"/>
                        </a:solidFill>
                        <a:effectLst/>
                        <a:latin typeface="Calibri" panose="020F0502020204030204" pitchFamily="34" charset="0"/>
                        <a:ea typeface="Times New Roman" pitchFamily="18" charset="0"/>
                        <a:cs typeface="Calibri" panose="020F0502020204030204" pitchFamily="34" charset="0"/>
                      </a:endParaRPr>
                    </a:p>
                  </a:txBody>
                  <a:tcPr marL="68579" marR="68579" marT="34290" marB="3429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28194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ysClr val="windowText" lastClr="000000"/>
                          </a:solidFill>
                          <a:effectLst/>
                          <a:latin typeface="Calibri" panose="020F0502020204030204" pitchFamily="34" charset="0"/>
                          <a:cs typeface="Calibri" panose="020F0502020204030204" pitchFamily="34" charset="0"/>
                        </a:rPr>
                        <a:t>Mid</a:t>
                      </a:r>
                      <a:endParaRPr kumimoji="0" lang="en-US" sz="1400" b="0" i="0" u="none" strike="noStrike" cap="none" normalizeH="0" baseline="0">
                        <a:ln>
                          <a:noFill/>
                        </a:ln>
                        <a:solidFill>
                          <a:sysClr val="windowText" lastClr="000000"/>
                        </a:solidFill>
                        <a:effectLst/>
                        <a:latin typeface="Calibri" panose="020F0502020204030204" pitchFamily="34" charset="0"/>
                        <a:cs typeface="Calibri" panose="020F0502020204030204" pitchFamily="34" charset="0"/>
                      </a:endParaRPr>
                    </a:p>
                  </a:txBody>
                  <a:tcPr marL="68579" marR="68579" marT="34290" marB="3429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1400" b="0" i="0" u="none" strike="noStrike" cap="none" normalizeH="0" baseline="0">
                        <a:ln>
                          <a:noFill/>
                        </a:ln>
                        <a:solidFill>
                          <a:sysClr val="windowText" lastClr="000000"/>
                        </a:solidFill>
                        <a:effectLst/>
                        <a:latin typeface="Calibri" panose="020F0502020204030204" pitchFamily="34" charset="0"/>
                        <a:cs typeface="Calibri" panose="020F0502020204030204" pitchFamily="34" charset="0"/>
                      </a:endParaRPr>
                    </a:p>
                  </a:txBody>
                  <a:tcPr marL="68579" marR="68579" marT="34290" marB="3429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r h="28194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ysClr val="windowText" lastClr="000000"/>
                          </a:solidFill>
                          <a:effectLst/>
                          <a:latin typeface="Calibri" panose="020F0502020204030204" pitchFamily="34" charset="0"/>
                          <a:cs typeface="Calibri" panose="020F0502020204030204" pitchFamily="34" charset="0"/>
                        </a:rPr>
                        <a:t>  Level 4 – Division </a:t>
                      </a:r>
                    </a:p>
                  </a:txBody>
                  <a:tcPr marL="68579" marR="68579" marT="34290" marB="3429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ysClr val="windowText" lastClr="000000"/>
                          </a:solidFill>
                          <a:effectLst/>
                          <a:latin typeface="Calibri" panose="020F0502020204030204" pitchFamily="34" charset="0"/>
                          <a:ea typeface="Times New Roman" pitchFamily="18" charset="0"/>
                          <a:cs typeface="Calibri" panose="020F0502020204030204" pitchFamily="34" charset="0"/>
                        </a:rPr>
                        <a:t>Central North American Grassland &amp; Shrubland</a:t>
                      </a:r>
                    </a:p>
                  </a:txBody>
                  <a:tcPr marL="68579" marR="68579" marT="34290" marB="3429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6"/>
                  </a:ext>
                </a:extLst>
              </a:tr>
              <a:tr h="28194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ysClr val="windowText" lastClr="000000"/>
                          </a:solidFill>
                          <a:effectLst/>
                          <a:latin typeface="Calibri" panose="020F0502020204030204" pitchFamily="34" charset="0"/>
                          <a:cs typeface="Calibri" panose="020F0502020204030204" pitchFamily="34" charset="0"/>
                        </a:rPr>
                        <a:t>  Level 5 – Macrogroup</a:t>
                      </a:r>
                    </a:p>
                  </a:txBody>
                  <a:tcPr marL="68579" marR="68579" marT="34290" marB="3429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ysClr val="windowText" lastClr="000000"/>
                          </a:solidFill>
                          <a:effectLst/>
                          <a:latin typeface="Calibri" panose="020F0502020204030204" pitchFamily="34" charset="0"/>
                          <a:ea typeface="Times New Roman" pitchFamily="18" charset="0"/>
                          <a:cs typeface="Calibri" panose="020F0502020204030204" pitchFamily="34" charset="0"/>
                        </a:rPr>
                        <a:t>Central Lowlands Tallgrass Prairie</a:t>
                      </a:r>
                    </a:p>
                  </a:txBody>
                  <a:tcPr marL="68579" marR="68579" marT="34290" marB="3429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7"/>
                  </a:ext>
                </a:extLst>
              </a:tr>
              <a:tr h="28194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ysClr val="windowText" lastClr="000000"/>
                          </a:solidFill>
                          <a:effectLst/>
                          <a:latin typeface="Calibri" panose="020F0502020204030204" pitchFamily="34" charset="0"/>
                          <a:cs typeface="Calibri" panose="020F0502020204030204" pitchFamily="34" charset="0"/>
                        </a:rPr>
                        <a:t>  Level 6 – Group</a:t>
                      </a:r>
                    </a:p>
                  </a:txBody>
                  <a:tcPr marL="68579" marR="68579" marT="34290" marB="3429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ysClr val="windowText" lastClr="000000"/>
                          </a:solidFill>
                          <a:effectLst/>
                          <a:latin typeface="Calibri" panose="020F0502020204030204" pitchFamily="34" charset="0"/>
                          <a:ea typeface="Times New Roman" pitchFamily="18" charset="0"/>
                          <a:cs typeface="Calibri" panose="020F0502020204030204" pitchFamily="34" charset="0"/>
                        </a:rPr>
                        <a:t>Central Tallgrass Prairie</a:t>
                      </a:r>
                    </a:p>
                  </a:txBody>
                  <a:tcPr marL="68579" marR="68579" marT="34290" marB="3429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8"/>
                  </a:ext>
                </a:extLst>
              </a:tr>
              <a:tr h="28194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ysClr val="windowText" lastClr="000000"/>
                          </a:solidFill>
                          <a:effectLst/>
                          <a:latin typeface="Calibri" panose="020F0502020204030204" pitchFamily="34" charset="0"/>
                          <a:cs typeface="Calibri" panose="020F0502020204030204" pitchFamily="34" charset="0"/>
                        </a:rPr>
                        <a:t>Lower</a:t>
                      </a:r>
                      <a:endParaRPr kumimoji="0" lang="en-US" sz="1400" b="0" i="0" u="none" strike="noStrike" cap="none" normalizeH="0" baseline="0">
                        <a:ln>
                          <a:noFill/>
                        </a:ln>
                        <a:solidFill>
                          <a:sysClr val="windowText" lastClr="000000"/>
                        </a:solidFill>
                        <a:effectLst/>
                        <a:latin typeface="Calibri" panose="020F0502020204030204" pitchFamily="34" charset="0"/>
                        <a:cs typeface="Calibri" panose="020F0502020204030204" pitchFamily="34" charset="0"/>
                      </a:endParaRPr>
                    </a:p>
                  </a:txBody>
                  <a:tcPr marL="68579" marR="68579" marT="34290" marB="3429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1400" b="0" i="0" u="none" strike="noStrike" cap="none" normalizeH="0" baseline="0">
                        <a:ln>
                          <a:noFill/>
                        </a:ln>
                        <a:solidFill>
                          <a:sysClr val="windowText" lastClr="000000"/>
                        </a:solidFill>
                        <a:effectLst/>
                        <a:latin typeface="Calibri" panose="020F0502020204030204" pitchFamily="34" charset="0"/>
                        <a:cs typeface="Calibri" panose="020F0502020204030204" pitchFamily="34" charset="0"/>
                      </a:endParaRPr>
                    </a:p>
                  </a:txBody>
                  <a:tcPr marL="68579" marR="68579" marT="34290" marB="3429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9"/>
                  </a:ext>
                </a:extLst>
              </a:tr>
              <a:tr h="288287">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ysClr val="windowText" lastClr="000000"/>
                          </a:solidFill>
                          <a:effectLst/>
                          <a:latin typeface="Calibri" panose="020F0502020204030204" pitchFamily="34" charset="0"/>
                          <a:cs typeface="Calibri" panose="020F0502020204030204" pitchFamily="34" charset="0"/>
                        </a:rPr>
                        <a:t>  Level 7 – Alliance</a:t>
                      </a:r>
                    </a:p>
                  </a:txBody>
                  <a:tcPr marL="68579" marR="68579" marT="34290" marB="3429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ysClr val="windowText" lastClr="000000"/>
                          </a:solidFill>
                          <a:effectLst/>
                          <a:latin typeface="Calibri" panose="020F0502020204030204" pitchFamily="34" charset="0"/>
                          <a:ea typeface="Times New Roman" pitchFamily="18" charset="0"/>
                          <a:cs typeface="Calibri" panose="020F0502020204030204" pitchFamily="34" charset="0"/>
                        </a:rPr>
                        <a:t>Big Bluestem – Indian grass Mesic Prairie</a:t>
                      </a:r>
                    </a:p>
                  </a:txBody>
                  <a:tcPr marL="68579" marR="68579" marT="34290" marB="3429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10"/>
                  </a:ext>
                </a:extLst>
              </a:tr>
              <a:tr h="450134">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ysClr val="windowText" lastClr="000000"/>
                          </a:solidFill>
                          <a:effectLst/>
                          <a:latin typeface="Calibri" panose="020F0502020204030204" pitchFamily="34" charset="0"/>
                          <a:cs typeface="Calibri" panose="020F0502020204030204" pitchFamily="34" charset="0"/>
                        </a:rPr>
                        <a:t>  Level 8 – Association</a:t>
                      </a:r>
                    </a:p>
                  </a:txBody>
                  <a:tcPr marL="68579" marR="68579" marT="34290" marB="3429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ysClr val="windowText" lastClr="000000"/>
                          </a:solidFill>
                          <a:effectLst/>
                          <a:latin typeface="Calibri" panose="020F0502020204030204" pitchFamily="34" charset="0"/>
                          <a:ea typeface="Times New Roman" pitchFamily="18" charset="0"/>
                          <a:cs typeface="Calibri" panose="020F0502020204030204" pitchFamily="34" charset="0"/>
                        </a:rPr>
                        <a:t>Big Bluestem – Blazing Star Mesic Loam Prairie</a:t>
                      </a:r>
                    </a:p>
                  </a:txBody>
                  <a:tcPr marL="68579" marR="68579" marT="34290" marB="3429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11"/>
                  </a:ext>
                </a:extLst>
              </a:tr>
            </a:tbl>
          </a:graphicData>
        </a:graphic>
      </p:graphicFrame>
      <p:grpSp>
        <p:nvGrpSpPr>
          <p:cNvPr id="5" name="Group 4">
            <a:extLst>
              <a:ext uri="{FF2B5EF4-FFF2-40B4-BE49-F238E27FC236}">
                <a16:creationId xmlns:a16="http://schemas.microsoft.com/office/drawing/2014/main" id="{36AB3323-6B96-490C-B3B7-6380C17B94DA}"/>
              </a:ext>
            </a:extLst>
          </p:cNvPr>
          <p:cNvGrpSpPr>
            <a:grpSpLocks/>
          </p:cNvGrpSpPr>
          <p:nvPr/>
        </p:nvGrpSpPr>
        <p:grpSpPr bwMode="auto">
          <a:xfrm>
            <a:off x="7689850" y="1885950"/>
            <a:ext cx="760413" cy="3106738"/>
            <a:chOff x="8383615" y="2490597"/>
            <a:chExt cx="1013365" cy="3536794"/>
          </a:xfrm>
        </p:grpSpPr>
        <p:sp>
          <p:nvSpPr>
            <p:cNvPr id="4" name="Down Arrow 3">
              <a:extLst>
                <a:ext uri="{FF2B5EF4-FFF2-40B4-BE49-F238E27FC236}">
                  <a16:creationId xmlns:a16="http://schemas.microsoft.com/office/drawing/2014/main" id="{9B14BEF3-4126-4E70-B325-927F128B83FB}"/>
                </a:ext>
              </a:extLst>
            </p:cNvPr>
            <p:cNvSpPr/>
            <p:nvPr/>
          </p:nvSpPr>
          <p:spPr>
            <a:xfrm>
              <a:off x="8383615" y="2490597"/>
              <a:ext cx="1013365" cy="3536794"/>
            </a:xfrm>
            <a:prstGeom prst="down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5" name="TextBox 14">
              <a:extLst>
                <a:ext uri="{FF2B5EF4-FFF2-40B4-BE49-F238E27FC236}">
                  <a16:creationId xmlns:a16="http://schemas.microsoft.com/office/drawing/2014/main" id="{F39B3D6C-9A14-4CE0-8F54-B5D2808BCA64}"/>
                </a:ext>
              </a:extLst>
            </p:cNvPr>
            <p:cNvSpPr txBox="1"/>
            <p:nvPr/>
          </p:nvSpPr>
          <p:spPr>
            <a:xfrm>
              <a:off x="8535205" y="2667285"/>
              <a:ext cx="861334" cy="2995804"/>
            </a:xfrm>
            <a:prstGeom prst="rect">
              <a:avLst/>
            </a:prstGeom>
            <a:noFill/>
          </p:spPr>
          <p:txBody>
            <a:bodyPr vert="vert270">
              <a:spAutoFit/>
            </a:bodyPr>
            <a:lstStyle/>
            <a:p>
              <a:pPr algn="ctr">
                <a:defRPr/>
              </a:pPr>
              <a:r>
                <a:rPr lang="en-US" sz="1800">
                  <a:solidFill>
                    <a:schemeClr val="bg1"/>
                  </a:solidFill>
                  <a:latin typeface="Calibri" panose="020F0502020204030204" pitchFamily="34" charset="0"/>
                  <a:cs typeface="Calibri" panose="020F0502020204030204" pitchFamily="34" charset="0"/>
                </a:rPr>
                <a:t>Increasing resolution </a:t>
              </a:r>
              <a:r>
                <a:rPr lang="en-US" sz="1200">
                  <a:solidFill>
                    <a:schemeClr val="tx2"/>
                  </a:solidFill>
                </a:rPr>
                <a:t>	</a:t>
              </a:r>
            </a:p>
          </p:txBody>
        </p:sp>
      </p:grpSp>
      <p:sp>
        <p:nvSpPr>
          <p:cNvPr id="31789" name="TextBox 7">
            <a:extLst>
              <a:ext uri="{FF2B5EF4-FFF2-40B4-BE49-F238E27FC236}">
                <a16:creationId xmlns:a16="http://schemas.microsoft.com/office/drawing/2014/main" id="{167EBA3B-294D-4F76-8189-B745D8886DE2}"/>
              </a:ext>
            </a:extLst>
          </p:cNvPr>
          <p:cNvSpPr txBox="1">
            <a:spLocks noChangeArrowheads="1"/>
          </p:cNvSpPr>
          <p:nvPr/>
        </p:nvSpPr>
        <p:spPr bwMode="auto">
          <a:xfrm>
            <a:off x="344488" y="5863750"/>
            <a:ext cx="863123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3366"/>
              </a:buClr>
              <a:buFont typeface="Wingdings" panose="05000000000000000000" pitchFamily="2" charset="2"/>
              <a:buChar char="§"/>
              <a:defRPr sz="3800">
                <a:solidFill>
                  <a:srgbClr val="003366"/>
                </a:solidFill>
                <a:latin typeface="Times New Roman" panose="02020603050405020304" pitchFamily="18" charset="0"/>
              </a:defRPr>
            </a:lvl1pPr>
            <a:lvl2pPr marL="742950" indent="-285750">
              <a:spcBef>
                <a:spcPct val="20000"/>
              </a:spcBef>
              <a:buClr>
                <a:srgbClr val="003366"/>
              </a:buClr>
              <a:buFont typeface="Wingdings" panose="05000000000000000000" pitchFamily="2" charset="2"/>
              <a:buChar char="§"/>
              <a:defRPr sz="3200">
                <a:solidFill>
                  <a:srgbClr val="003366"/>
                </a:solidFill>
                <a:latin typeface="Times New Roman" panose="02020603050405020304" pitchFamily="18" charset="0"/>
              </a:defRPr>
            </a:lvl2pPr>
            <a:lvl3pPr marL="1143000" indent="-228600">
              <a:spcBef>
                <a:spcPct val="20000"/>
              </a:spcBef>
              <a:buClr>
                <a:srgbClr val="003366"/>
              </a:buClr>
              <a:buFont typeface="Wingdings" panose="05000000000000000000" pitchFamily="2" charset="2"/>
              <a:buChar char="§"/>
              <a:defRPr sz="2600">
                <a:solidFill>
                  <a:srgbClr val="003366"/>
                </a:solidFill>
                <a:latin typeface="Times New Roman" panose="02020603050405020304" pitchFamily="18" charset="0"/>
              </a:defRPr>
            </a:lvl3pPr>
            <a:lvl4pPr marL="1600200" indent="-228600">
              <a:spcBef>
                <a:spcPct val="20000"/>
              </a:spcBef>
              <a:buClr>
                <a:srgbClr val="003366"/>
              </a:buClr>
              <a:buFont typeface="Wingdings" panose="05000000000000000000" pitchFamily="2" charset="2"/>
              <a:buChar char="§"/>
              <a:defRPr sz="2000">
                <a:solidFill>
                  <a:srgbClr val="003366"/>
                </a:solidFill>
                <a:latin typeface="Times New Roman" panose="02020603050405020304" pitchFamily="18" charset="0"/>
              </a:defRPr>
            </a:lvl4pPr>
            <a:lvl5pPr marL="2057400" indent="-228600">
              <a:spcBef>
                <a:spcPct val="20000"/>
              </a:spcBef>
              <a:buClr>
                <a:srgbClr val="003366"/>
              </a:buClr>
              <a:buFont typeface="Wingdings" panose="05000000000000000000" pitchFamily="2" charset="2"/>
              <a:buChar char="§"/>
              <a:defRPr sz="2000">
                <a:solidFill>
                  <a:srgbClr val="003366"/>
                </a:solidFill>
                <a:latin typeface="Times New Roman" panose="02020603050405020304" pitchFamily="18" charset="0"/>
              </a:defRPr>
            </a:lvl5pPr>
            <a:lvl6pPr marL="2514600" indent="-228600" eaLnBrk="0" fontAlgn="base" hangingPunct="0">
              <a:spcBef>
                <a:spcPct val="20000"/>
              </a:spcBef>
              <a:spcAft>
                <a:spcPct val="0"/>
              </a:spcAft>
              <a:buClr>
                <a:srgbClr val="003366"/>
              </a:buClr>
              <a:buFont typeface="Wingdings" panose="05000000000000000000" pitchFamily="2" charset="2"/>
              <a:buChar char="§"/>
              <a:defRPr sz="2000">
                <a:solidFill>
                  <a:srgbClr val="003366"/>
                </a:solidFill>
                <a:latin typeface="Times New Roman" panose="02020603050405020304" pitchFamily="18" charset="0"/>
              </a:defRPr>
            </a:lvl6pPr>
            <a:lvl7pPr marL="2971800" indent="-228600" eaLnBrk="0" fontAlgn="base" hangingPunct="0">
              <a:spcBef>
                <a:spcPct val="20000"/>
              </a:spcBef>
              <a:spcAft>
                <a:spcPct val="0"/>
              </a:spcAft>
              <a:buClr>
                <a:srgbClr val="003366"/>
              </a:buClr>
              <a:buFont typeface="Wingdings" panose="05000000000000000000" pitchFamily="2" charset="2"/>
              <a:buChar char="§"/>
              <a:defRPr sz="2000">
                <a:solidFill>
                  <a:srgbClr val="003366"/>
                </a:solidFill>
                <a:latin typeface="Times New Roman" panose="02020603050405020304" pitchFamily="18" charset="0"/>
              </a:defRPr>
            </a:lvl7pPr>
            <a:lvl8pPr marL="3429000" indent="-228600" eaLnBrk="0" fontAlgn="base" hangingPunct="0">
              <a:spcBef>
                <a:spcPct val="20000"/>
              </a:spcBef>
              <a:spcAft>
                <a:spcPct val="0"/>
              </a:spcAft>
              <a:buClr>
                <a:srgbClr val="003366"/>
              </a:buClr>
              <a:buFont typeface="Wingdings" panose="05000000000000000000" pitchFamily="2" charset="2"/>
              <a:buChar char="§"/>
              <a:defRPr sz="2000">
                <a:solidFill>
                  <a:srgbClr val="003366"/>
                </a:solidFill>
                <a:latin typeface="Times New Roman" panose="02020603050405020304" pitchFamily="18" charset="0"/>
              </a:defRPr>
            </a:lvl8pPr>
            <a:lvl9pPr marL="3886200" indent="-228600" eaLnBrk="0" fontAlgn="base" hangingPunct="0">
              <a:spcBef>
                <a:spcPct val="20000"/>
              </a:spcBef>
              <a:spcAft>
                <a:spcPct val="0"/>
              </a:spcAft>
              <a:buClr>
                <a:srgbClr val="003366"/>
              </a:buClr>
              <a:buFont typeface="Wingdings" panose="05000000000000000000" pitchFamily="2" charset="2"/>
              <a:buChar char="§"/>
              <a:defRPr sz="2000">
                <a:solidFill>
                  <a:srgbClr val="003366"/>
                </a:solidFill>
                <a:latin typeface="Times New Roman" panose="02020603050405020304" pitchFamily="18" charset="0"/>
              </a:defRPr>
            </a:lvl9pPr>
          </a:lstStyle>
          <a:p>
            <a:pPr>
              <a:spcBef>
                <a:spcPct val="0"/>
              </a:spcBef>
              <a:buClrTx/>
              <a:buFontTx/>
              <a:buNone/>
            </a:pPr>
            <a:r>
              <a:rPr lang="en-US" altLang="en-US" sz="1200">
                <a:solidFill>
                  <a:srgbClr val="FFFFFF"/>
                </a:solidFill>
                <a:latin typeface="Calibri" panose="020F0502020204030204" pitchFamily="34" charset="0"/>
                <a:cs typeface="Calibri" panose="020F0502020204030204" pitchFamily="34" charset="0"/>
              </a:rPr>
              <a:t>*Faber-Langendoen, D., T. Keeler-Wolf, D. </a:t>
            </a:r>
            <a:r>
              <a:rPr lang="en-US" altLang="en-US" sz="1200" err="1">
                <a:solidFill>
                  <a:srgbClr val="FFFFFF"/>
                </a:solidFill>
                <a:latin typeface="Calibri" panose="020F0502020204030204" pitchFamily="34" charset="0"/>
                <a:cs typeface="Calibri" panose="020F0502020204030204" pitchFamily="34" charset="0"/>
              </a:rPr>
              <a:t>Meidinger</a:t>
            </a:r>
            <a:r>
              <a:rPr lang="en-US" altLang="en-US" sz="1200">
                <a:solidFill>
                  <a:srgbClr val="FFFFFF"/>
                </a:solidFill>
                <a:latin typeface="Calibri" panose="020F0502020204030204" pitchFamily="34" charset="0"/>
                <a:cs typeface="Calibri" panose="020F0502020204030204" pitchFamily="34" charset="0"/>
              </a:rPr>
              <a:t>, D. Tart, C. </a:t>
            </a:r>
            <a:r>
              <a:rPr lang="en-US" altLang="en-US" sz="1200" err="1">
                <a:solidFill>
                  <a:srgbClr val="FFFFFF"/>
                </a:solidFill>
                <a:latin typeface="Calibri" panose="020F0502020204030204" pitchFamily="34" charset="0"/>
                <a:cs typeface="Calibri" panose="020F0502020204030204" pitchFamily="34" charset="0"/>
              </a:rPr>
              <a:t>Josse</a:t>
            </a:r>
            <a:r>
              <a:rPr lang="en-US" altLang="en-US" sz="1200">
                <a:solidFill>
                  <a:srgbClr val="FFFFFF"/>
                </a:solidFill>
                <a:latin typeface="Calibri" panose="020F0502020204030204" pitchFamily="34" charset="0"/>
                <a:cs typeface="Calibri" panose="020F0502020204030204" pitchFamily="34" charset="0"/>
              </a:rPr>
              <a:t>, G. Navarro, B. Hoagland, S. </a:t>
            </a:r>
            <a:r>
              <a:rPr lang="en-US" altLang="en-US" sz="1200" err="1">
                <a:solidFill>
                  <a:srgbClr val="FFFFFF"/>
                </a:solidFill>
                <a:latin typeface="Calibri" panose="020F0502020204030204" pitchFamily="34" charset="0"/>
                <a:cs typeface="Calibri" panose="020F0502020204030204" pitchFamily="34" charset="0"/>
              </a:rPr>
              <a:t>Ponomarenko</a:t>
            </a:r>
            <a:r>
              <a:rPr lang="en-US" altLang="en-US" sz="1200">
                <a:solidFill>
                  <a:srgbClr val="FFFFFF"/>
                </a:solidFill>
                <a:latin typeface="Calibri" panose="020F0502020204030204" pitchFamily="34" charset="0"/>
                <a:cs typeface="Calibri" panose="020F0502020204030204" pitchFamily="34" charset="0"/>
              </a:rPr>
              <a:t>, J-P. Saucier, A. Weakley, and P. Comer. 2014</a:t>
            </a:r>
            <a:r>
              <a:rPr lang="en-US" altLang="en-US" sz="1200" i="1">
                <a:solidFill>
                  <a:srgbClr val="FFFFFF"/>
                </a:solidFill>
                <a:latin typeface="Calibri" panose="020F0502020204030204" pitchFamily="34" charset="0"/>
                <a:cs typeface="Calibri" panose="020F0502020204030204" pitchFamily="34" charset="0"/>
              </a:rPr>
              <a:t>.</a:t>
            </a:r>
            <a:r>
              <a:rPr lang="en-US" altLang="en-US" sz="1200">
                <a:solidFill>
                  <a:srgbClr val="FFFFFF"/>
                </a:solidFill>
                <a:latin typeface="Calibri" panose="020F0502020204030204" pitchFamily="34" charset="0"/>
                <a:cs typeface="Calibri" panose="020F0502020204030204" pitchFamily="34" charset="0"/>
              </a:rPr>
              <a:t> Eco-Veg: a new approach to Vegetation Description and Classification. </a:t>
            </a:r>
            <a:r>
              <a:rPr lang="en-US" altLang="en-US" sz="1200" i="1">
                <a:solidFill>
                  <a:srgbClr val="FFFFFF"/>
                </a:solidFill>
                <a:latin typeface="Calibri" panose="020F0502020204030204" pitchFamily="34" charset="0"/>
                <a:cs typeface="Calibri" panose="020F0502020204030204" pitchFamily="34" charset="0"/>
              </a:rPr>
              <a:t>Ecological Monographs </a:t>
            </a:r>
            <a:r>
              <a:rPr lang="en-US" altLang="en-US" sz="1200">
                <a:solidFill>
                  <a:srgbClr val="FFFFFF"/>
                </a:solidFill>
                <a:latin typeface="Calibri" panose="020F0502020204030204" pitchFamily="34" charset="0"/>
                <a:cs typeface="Calibri" panose="020F0502020204030204" pitchFamily="34" charset="0"/>
              </a:rPr>
              <a:t>84(4):533-561.</a:t>
            </a:r>
          </a:p>
          <a:p>
            <a:pPr>
              <a:spcBef>
                <a:spcPct val="0"/>
              </a:spcBef>
              <a:buClrTx/>
              <a:buFontTx/>
              <a:buNone/>
            </a:pPr>
            <a:endParaRPr lang="en-US" altLang="en-US" sz="600">
              <a:solidFill>
                <a:schemeClr val="tx1"/>
              </a:solidFill>
            </a:endParaRPr>
          </a:p>
        </p:txBody>
      </p:sp>
      <p:pic>
        <p:nvPicPr>
          <p:cNvPr id="9" name="Picture 8">
            <a:extLst>
              <a:ext uri="{FF2B5EF4-FFF2-40B4-BE49-F238E27FC236}">
                <a16:creationId xmlns:a16="http://schemas.microsoft.com/office/drawing/2014/main" id="{4D3EB0ED-F584-4DFA-A1B4-E00B62720234}"/>
              </a:ext>
            </a:extLst>
          </p:cNvPr>
          <p:cNvPicPr>
            <a:picLocks noChangeAspect="1"/>
          </p:cNvPicPr>
          <p:nvPr/>
        </p:nvPicPr>
        <p:blipFill>
          <a:blip r:embed="rId4"/>
          <a:stretch>
            <a:fillRect/>
          </a:stretch>
        </p:blipFill>
        <p:spPr>
          <a:xfrm>
            <a:off x="1605773" y="-289214"/>
            <a:ext cx="6097718" cy="7147214"/>
          </a:xfrm>
          <a:prstGeom prst="rect">
            <a:avLst/>
          </a:prstGeom>
        </p:spPr>
      </p:pic>
      <p:sp>
        <p:nvSpPr>
          <p:cNvPr id="2" name="Freeform: Shape 1">
            <a:extLst>
              <a:ext uri="{FF2B5EF4-FFF2-40B4-BE49-F238E27FC236}">
                <a16:creationId xmlns:a16="http://schemas.microsoft.com/office/drawing/2014/main" id="{A77B1B34-93B7-4689-974C-AA617F694D5E}"/>
              </a:ext>
            </a:extLst>
          </p:cNvPr>
          <p:cNvSpPr/>
          <p:nvPr/>
        </p:nvSpPr>
        <p:spPr bwMode="auto">
          <a:xfrm>
            <a:off x="4458878" y="2055461"/>
            <a:ext cx="2624785" cy="1536175"/>
          </a:xfrm>
          <a:custGeom>
            <a:avLst/>
            <a:gdLst>
              <a:gd name="connsiteX0" fmla="*/ 263951 w 2728480"/>
              <a:gd name="connsiteY0" fmla="*/ 518475 h 1527166"/>
              <a:gd name="connsiteX1" fmla="*/ 254524 w 2728480"/>
              <a:gd name="connsiteY1" fmla="*/ 565609 h 1527166"/>
              <a:gd name="connsiteX2" fmla="*/ 245097 w 2728480"/>
              <a:gd name="connsiteY2" fmla="*/ 593889 h 1527166"/>
              <a:gd name="connsiteX3" fmla="*/ 216817 w 2728480"/>
              <a:gd name="connsiteY3" fmla="*/ 716438 h 1527166"/>
              <a:gd name="connsiteX4" fmla="*/ 179110 w 2728480"/>
              <a:gd name="connsiteY4" fmla="*/ 782425 h 1527166"/>
              <a:gd name="connsiteX5" fmla="*/ 169683 w 2728480"/>
              <a:gd name="connsiteY5" fmla="*/ 810706 h 1527166"/>
              <a:gd name="connsiteX6" fmla="*/ 150829 w 2728480"/>
              <a:gd name="connsiteY6" fmla="*/ 857840 h 1527166"/>
              <a:gd name="connsiteX7" fmla="*/ 141403 w 2728480"/>
              <a:gd name="connsiteY7" fmla="*/ 886120 h 1527166"/>
              <a:gd name="connsiteX8" fmla="*/ 103695 w 2728480"/>
              <a:gd name="connsiteY8" fmla="*/ 942681 h 1527166"/>
              <a:gd name="connsiteX9" fmla="*/ 75415 w 2728480"/>
              <a:gd name="connsiteY9" fmla="*/ 1027522 h 1527166"/>
              <a:gd name="connsiteX10" fmla="*/ 65988 w 2728480"/>
              <a:gd name="connsiteY10" fmla="*/ 1055803 h 1527166"/>
              <a:gd name="connsiteX11" fmla="*/ 37708 w 2728480"/>
              <a:gd name="connsiteY11" fmla="*/ 1112363 h 1527166"/>
              <a:gd name="connsiteX12" fmla="*/ 18854 w 2728480"/>
              <a:gd name="connsiteY12" fmla="*/ 1216058 h 1527166"/>
              <a:gd name="connsiteX13" fmla="*/ 9427 w 2728480"/>
              <a:gd name="connsiteY13" fmla="*/ 1253765 h 1527166"/>
              <a:gd name="connsiteX14" fmla="*/ 0 w 2728480"/>
              <a:gd name="connsiteY14" fmla="*/ 1310326 h 1527166"/>
              <a:gd name="connsiteX15" fmla="*/ 9427 w 2728480"/>
              <a:gd name="connsiteY15" fmla="*/ 1385741 h 1527166"/>
              <a:gd name="connsiteX16" fmla="*/ 141403 w 2728480"/>
              <a:gd name="connsiteY16" fmla="*/ 1385741 h 1527166"/>
              <a:gd name="connsiteX17" fmla="*/ 169683 w 2728480"/>
              <a:gd name="connsiteY17" fmla="*/ 1366887 h 1527166"/>
              <a:gd name="connsiteX18" fmla="*/ 395926 w 2728480"/>
              <a:gd name="connsiteY18" fmla="*/ 1338607 h 1527166"/>
              <a:gd name="connsiteX19" fmla="*/ 424207 w 2728480"/>
              <a:gd name="connsiteY19" fmla="*/ 1329180 h 1527166"/>
              <a:gd name="connsiteX20" fmla="*/ 650450 w 2728480"/>
              <a:gd name="connsiteY20" fmla="*/ 1310326 h 1527166"/>
              <a:gd name="connsiteX21" fmla="*/ 1084083 w 2728480"/>
              <a:gd name="connsiteY21" fmla="*/ 1319753 h 1527166"/>
              <a:gd name="connsiteX22" fmla="*/ 1121790 w 2728480"/>
              <a:gd name="connsiteY22" fmla="*/ 1338607 h 1527166"/>
              <a:gd name="connsiteX23" fmla="*/ 1168924 w 2728480"/>
              <a:gd name="connsiteY23" fmla="*/ 1348033 h 1527166"/>
              <a:gd name="connsiteX24" fmla="*/ 1253765 w 2728480"/>
              <a:gd name="connsiteY24" fmla="*/ 1395168 h 1527166"/>
              <a:gd name="connsiteX25" fmla="*/ 1300899 w 2728480"/>
              <a:gd name="connsiteY25" fmla="*/ 1404594 h 1527166"/>
              <a:gd name="connsiteX26" fmla="*/ 1357460 w 2728480"/>
              <a:gd name="connsiteY26" fmla="*/ 1432875 h 1527166"/>
              <a:gd name="connsiteX27" fmla="*/ 1385741 w 2728480"/>
              <a:gd name="connsiteY27" fmla="*/ 1442302 h 1527166"/>
              <a:gd name="connsiteX28" fmla="*/ 1432875 w 2728480"/>
              <a:gd name="connsiteY28" fmla="*/ 1470582 h 1527166"/>
              <a:gd name="connsiteX29" fmla="*/ 1536570 w 2728480"/>
              <a:gd name="connsiteY29" fmla="*/ 1489436 h 1527166"/>
              <a:gd name="connsiteX30" fmla="*/ 1583704 w 2728480"/>
              <a:gd name="connsiteY30" fmla="*/ 1498862 h 1527166"/>
              <a:gd name="connsiteX31" fmla="*/ 1630838 w 2728480"/>
              <a:gd name="connsiteY31" fmla="*/ 1517716 h 1527166"/>
              <a:gd name="connsiteX32" fmla="*/ 1875935 w 2728480"/>
              <a:gd name="connsiteY32" fmla="*/ 1508289 h 1527166"/>
              <a:gd name="connsiteX33" fmla="*/ 1904215 w 2728480"/>
              <a:gd name="connsiteY33" fmla="*/ 1489436 h 1527166"/>
              <a:gd name="connsiteX34" fmla="*/ 1932495 w 2728480"/>
              <a:gd name="connsiteY34" fmla="*/ 1432875 h 1527166"/>
              <a:gd name="connsiteX35" fmla="*/ 1951349 w 2728480"/>
              <a:gd name="connsiteY35" fmla="*/ 1404594 h 1527166"/>
              <a:gd name="connsiteX36" fmla="*/ 1960776 w 2728480"/>
              <a:gd name="connsiteY36" fmla="*/ 1366887 h 1527166"/>
              <a:gd name="connsiteX37" fmla="*/ 1979629 w 2728480"/>
              <a:gd name="connsiteY37" fmla="*/ 1338607 h 1527166"/>
              <a:gd name="connsiteX38" fmla="*/ 1998483 w 2728480"/>
              <a:gd name="connsiteY38" fmla="*/ 1300899 h 1527166"/>
              <a:gd name="connsiteX39" fmla="*/ 2026763 w 2728480"/>
              <a:gd name="connsiteY39" fmla="*/ 1253765 h 1527166"/>
              <a:gd name="connsiteX40" fmla="*/ 2045617 w 2728480"/>
              <a:gd name="connsiteY40" fmla="*/ 1216058 h 1527166"/>
              <a:gd name="connsiteX41" fmla="*/ 2073897 w 2728480"/>
              <a:gd name="connsiteY41" fmla="*/ 1187778 h 1527166"/>
              <a:gd name="connsiteX42" fmla="*/ 2139885 w 2728480"/>
              <a:gd name="connsiteY42" fmla="*/ 1121790 h 1527166"/>
              <a:gd name="connsiteX43" fmla="*/ 2205873 w 2728480"/>
              <a:gd name="connsiteY43" fmla="*/ 1074656 h 1527166"/>
              <a:gd name="connsiteX44" fmla="*/ 2243580 w 2728480"/>
              <a:gd name="connsiteY44" fmla="*/ 1046376 h 1527166"/>
              <a:gd name="connsiteX45" fmla="*/ 2337848 w 2728480"/>
              <a:gd name="connsiteY45" fmla="*/ 1018095 h 1527166"/>
              <a:gd name="connsiteX46" fmla="*/ 2366128 w 2728480"/>
              <a:gd name="connsiteY46" fmla="*/ 1008669 h 1527166"/>
              <a:gd name="connsiteX47" fmla="*/ 2413262 w 2728480"/>
              <a:gd name="connsiteY47" fmla="*/ 961535 h 1527166"/>
              <a:gd name="connsiteX48" fmla="*/ 2479250 w 2728480"/>
              <a:gd name="connsiteY48" fmla="*/ 895547 h 1527166"/>
              <a:gd name="connsiteX49" fmla="*/ 2516957 w 2728480"/>
              <a:gd name="connsiteY49" fmla="*/ 829559 h 1527166"/>
              <a:gd name="connsiteX50" fmla="*/ 2554664 w 2728480"/>
              <a:gd name="connsiteY50" fmla="*/ 754145 h 1527166"/>
              <a:gd name="connsiteX51" fmla="*/ 2564091 w 2728480"/>
              <a:gd name="connsiteY51" fmla="*/ 716438 h 1527166"/>
              <a:gd name="connsiteX52" fmla="*/ 2582945 w 2728480"/>
              <a:gd name="connsiteY52" fmla="*/ 659877 h 1527166"/>
              <a:gd name="connsiteX53" fmla="*/ 2601798 w 2728480"/>
              <a:gd name="connsiteY53" fmla="*/ 575036 h 1527166"/>
              <a:gd name="connsiteX54" fmla="*/ 2630079 w 2728480"/>
              <a:gd name="connsiteY54" fmla="*/ 546755 h 1527166"/>
              <a:gd name="connsiteX55" fmla="*/ 2648932 w 2728480"/>
              <a:gd name="connsiteY55" fmla="*/ 518475 h 1527166"/>
              <a:gd name="connsiteX56" fmla="*/ 2677213 w 2728480"/>
              <a:gd name="connsiteY56" fmla="*/ 499621 h 1527166"/>
              <a:gd name="connsiteX57" fmla="*/ 2724347 w 2728480"/>
              <a:gd name="connsiteY57" fmla="*/ 443060 h 1527166"/>
              <a:gd name="connsiteX58" fmla="*/ 2714920 w 2728480"/>
              <a:gd name="connsiteY58" fmla="*/ 358219 h 1527166"/>
              <a:gd name="connsiteX59" fmla="*/ 2554664 w 2728480"/>
              <a:gd name="connsiteY59" fmla="*/ 386499 h 1527166"/>
              <a:gd name="connsiteX60" fmla="*/ 2507530 w 2728480"/>
              <a:gd name="connsiteY60" fmla="*/ 405353 h 1527166"/>
              <a:gd name="connsiteX61" fmla="*/ 2422689 w 2728480"/>
              <a:gd name="connsiteY61" fmla="*/ 414780 h 1527166"/>
              <a:gd name="connsiteX62" fmla="*/ 2384982 w 2728480"/>
              <a:gd name="connsiteY62" fmla="*/ 424207 h 1527166"/>
              <a:gd name="connsiteX63" fmla="*/ 2356702 w 2728480"/>
              <a:gd name="connsiteY63" fmla="*/ 443060 h 1527166"/>
              <a:gd name="connsiteX64" fmla="*/ 2281287 w 2728480"/>
              <a:gd name="connsiteY64" fmla="*/ 461914 h 1527166"/>
              <a:gd name="connsiteX65" fmla="*/ 2243580 w 2728480"/>
              <a:gd name="connsiteY65" fmla="*/ 471341 h 1527166"/>
              <a:gd name="connsiteX66" fmla="*/ 2205873 w 2728480"/>
              <a:gd name="connsiteY66" fmla="*/ 480768 h 1527166"/>
              <a:gd name="connsiteX67" fmla="*/ 2158739 w 2728480"/>
              <a:gd name="connsiteY67" fmla="*/ 490194 h 1527166"/>
              <a:gd name="connsiteX68" fmla="*/ 2073897 w 2728480"/>
              <a:gd name="connsiteY68" fmla="*/ 499621 h 1527166"/>
              <a:gd name="connsiteX69" fmla="*/ 2036190 w 2728480"/>
              <a:gd name="connsiteY69" fmla="*/ 509048 h 1527166"/>
              <a:gd name="connsiteX70" fmla="*/ 1979629 w 2728480"/>
              <a:gd name="connsiteY70" fmla="*/ 527902 h 1527166"/>
              <a:gd name="connsiteX71" fmla="*/ 1866508 w 2728480"/>
              <a:gd name="connsiteY71" fmla="*/ 518475 h 1527166"/>
              <a:gd name="connsiteX72" fmla="*/ 1809947 w 2728480"/>
              <a:gd name="connsiteY72" fmla="*/ 433633 h 1527166"/>
              <a:gd name="connsiteX73" fmla="*/ 1725106 w 2728480"/>
              <a:gd name="connsiteY73" fmla="*/ 339365 h 1527166"/>
              <a:gd name="connsiteX74" fmla="*/ 1687398 w 2728480"/>
              <a:gd name="connsiteY74" fmla="*/ 282805 h 1527166"/>
              <a:gd name="connsiteX75" fmla="*/ 1649691 w 2728480"/>
              <a:gd name="connsiteY75" fmla="*/ 226244 h 1527166"/>
              <a:gd name="connsiteX76" fmla="*/ 1621411 w 2728480"/>
              <a:gd name="connsiteY76" fmla="*/ 188537 h 1527166"/>
              <a:gd name="connsiteX77" fmla="*/ 1517716 w 2728480"/>
              <a:gd name="connsiteY77" fmla="*/ 113122 h 1527166"/>
              <a:gd name="connsiteX78" fmla="*/ 1461155 w 2728480"/>
              <a:gd name="connsiteY78" fmla="*/ 75415 h 1527166"/>
              <a:gd name="connsiteX79" fmla="*/ 1395167 w 2728480"/>
              <a:gd name="connsiteY79" fmla="*/ 28281 h 1527166"/>
              <a:gd name="connsiteX80" fmla="*/ 1300899 w 2728480"/>
              <a:gd name="connsiteY80" fmla="*/ 0 h 1527166"/>
              <a:gd name="connsiteX81" fmla="*/ 1074656 w 2728480"/>
              <a:gd name="connsiteY81" fmla="*/ 37708 h 1527166"/>
              <a:gd name="connsiteX82" fmla="*/ 1036949 w 2728480"/>
              <a:gd name="connsiteY82" fmla="*/ 65988 h 1527166"/>
              <a:gd name="connsiteX83" fmla="*/ 961535 w 2728480"/>
              <a:gd name="connsiteY83" fmla="*/ 103695 h 1527166"/>
              <a:gd name="connsiteX84" fmla="*/ 867266 w 2728480"/>
              <a:gd name="connsiteY84" fmla="*/ 197963 h 1527166"/>
              <a:gd name="connsiteX85" fmla="*/ 820132 w 2728480"/>
              <a:gd name="connsiteY85" fmla="*/ 282805 h 1527166"/>
              <a:gd name="connsiteX86" fmla="*/ 820132 w 2728480"/>
              <a:gd name="connsiteY86" fmla="*/ 518475 h 1527166"/>
              <a:gd name="connsiteX87" fmla="*/ 782425 w 2728480"/>
              <a:gd name="connsiteY87" fmla="*/ 537328 h 1527166"/>
              <a:gd name="connsiteX88" fmla="*/ 688157 w 2728480"/>
              <a:gd name="connsiteY88" fmla="*/ 546755 h 1527166"/>
              <a:gd name="connsiteX89" fmla="*/ 650450 w 2728480"/>
              <a:gd name="connsiteY89" fmla="*/ 556182 h 1527166"/>
              <a:gd name="connsiteX90" fmla="*/ 622170 w 2728480"/>
              <a:gd name="connsiteY90" fmla="*/ 546755 h 1527166"/>
              <a:gd name="connsiteX91" fmla="*/ 575036 w 2728480"/>
              <a:gd name="connsiteY91" fmla="*/ 537328 h 1527166"/>
              <a:gd name="connsiteX92" fmla="*/ 490194 w 2728480"/>
              <a:gd name="connsiteY92" fmla="*/ 527902 h 1527166"/>
              <a:gd name="connsiteX93" fmla="*/ 395926 w 2728480"/>
              <a:gd name="connsiteY93" fmla="*/ 509048 h 1527166"/>
              <a:gd name="connsiteX94" fmla="*/ 282805 w 2728480"/>
              <a:gd name="connsiteY94" fmla="*/ 518475 h 1527166"/>
              <a:gd name="connsiteX95" fmla="*/ 254524 w 2728480"/>
              <a:gd name="connsiteY95" fmla="*/ 537328 h 1527166"/>
              <a:gd name="connsiteX96" fmla="*/ 216817 w 2728480"/>
              <a:gd name="connsiteY96" fmla="*/ 546755 h 1527166"/>
              <a:gd name="connsiteX97" fmla="*/ 197963 w 2728480"/>
              <a:gd name="connsiteY97" fmla="*/ 556182 h 152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2728480" h="1527166">
                <a:moveTo>
                  <a:pt x="263951" y="518475"/>
                </a:moveTo>
                <a:cubicBezTo>
                  <a:pt x="260809" y="534186"/>
                  <a:pt x="258410" y="550065"/>
                  <a:pt x="254524" y="565609"/>
                </a:cubicBezTo>
                <a:cubicBezTo>
                  <a:pt x="252114" y="575249"/>
                  <a:pt x="247046" y="584145"/>
                  <a:pt x="245097" y="593889"/>
                </a:cubicBezTo>
                <a:cubicBezTo>
                  <a:pt x="238267" y="628038"/>
                  <a:pt x="237862" y="684872"/>
                  <a:pt x="216817" y="716438"/>
                </a:cubicBezTo>
                <a:cubicBezTo>
                  <a:pt x="197881" y="744841"/>
                  <a:pt x="193463" y="748934"/>
                  <a:pt x="179110" y="782425"/>
                </a:cubicBezTo>
                <a:cubicBezTo>
                  <a:pt x="175196" y="791559"/>
                  <a:pt x="173172" y="801402"/>
                  <a:pt x="169683" y="810706"/>
                </a:cubicBezTo>
                <a:cubicBezTo>
                  <a:pt x="163741" y="826550"/>
                  <a:pt x="156771" y="841996"/>
                  <a:pt x="150829" y="857840"/>
                </a:cubicBezTo>
                <a:cubicBezTo>
                  <a:pt x="147340" y="867144"/>
                  <a:pt x="146229" y="877434"/>
                  <a:pt x="141403" y="886120"/>
                </a:cubicBezTo>
                <a:cubicBezTo>
                  <a:pt x="130399" y="905928"/>
                  <a:pt x="103695" y="942681"/>
                  <a:pt x="103695" y="942681"/>
                </a:cubicBezTo>
                <a:cubicBezTo>
                  <a:pt x="87901" y="1005863"/>
                  <a:pt x="102038" y="956527"/>
                  <a:pt x="75415" y="1027522"/>
                </a:cubicBezTo>
                <a:cubicBezTo>
                  <a:pt x="71926" y="1036826"/>
                  <a:pt x="70432" y="1046915"/>
                  <a:pt x="65988" y="1055803"/>
                </a:cubicBezTo>
                <a:cubicBezTo>
                  <a:pt x="38446" y="1110887"/>
                  <a:pt x="53504" y="1057077"/>
                  <a:pt x="37708" y="1112363"/>
                </a:cubicBezTo>
                <a:cubicBezTo>
                  <a:pt x="21672" y="1168486"/>
                  <a:pt x="32205" y="1142630"/>
                  <a:pt x="18854" y="1216058"/>
                </a:cubicBezTo>
                <a:cubicBezTo>
                  <a:pt x="16536" y="1228805"/>
                  <a:pt x="11968" y="1241061"/>
                  <a:pt x="9427" y="1253765"/>
                </a:cubicBezTo>
                <a:cubicBezTo>
                  <a:pt x="5678" y="1272508"/>
                  <a:pt x="3142" y="1291472"/>
                  <a:pt x="0" y="1310326"/>
                </a:cubicBezTo>
                <a:cubicBezTo>
                  <a:pt x="3142" y="1335464"/>
                  <a:pt x="-6127" y="1365744"/>
                  <a:pt x="9427" y="1385741"/>
                </a:cubicBezTo>
                <a:cubicBezTo>
                  <a:pt x="26288" y="1407419"/>
                  <a:pt x="132763" y="1386821"/>
                  <a:pt x="141403" y="1385741"/>
                </a:cubicBezTo>
                <a:cubicBezTo>
                  <a:pt x="150830" y="1379456"/>
                  <a:pt x="159550" y="1371954"/>
                  <a:pt x="169683" y="1366887"/>
                </a:cubicBezTo>
                <a:cubicBezTo>
                  <a:pt x="249382" y="1327036"/>
                  <a:pt x="280982" y="1344656"/>
                  <a:pt x="395926" y="1338607"/>
                </a:cubicBezTo>
                <a:cubicBezTo>
                  <a:pt x="405353" y="1335465"/>
                  <a:pt x="414507" y="1331336"/>
                  <a:pt x="424207" y="1329180"/>
                </a:cubicBezTo>
                <a:cubicBezTo>
                  <a:pt x="499167" y="1312522"/>
                  <a:pt x="572759" y="1314642"/>
                  <a:pt x="650450" y="1310326"/>
                </a:cubicBezTo>
                <a:cubicBezTo>
                  <a:pt x="794994" y="1313468"/>
                  <a:pt x="939764" y="1311094"/>
                  <a:pt x="1084083" y="1319753"/>
                </a:cubicBezTo>
                <a:cubicBezTo>
                  <a:pt x="1098110" y="1320595"/>
                  <a:pt x="1108458" y="1334163"/>
                  <a:pt x="1121790" y="1338607"/>
                </a:cubicBezTo>
                <a:cubicBezTo>
                  <a:pt x="1136990" y="1343674"/>
                  <a:pt x="1153213" y="1344891"/>
                  <a:pt x="1168924" y="1348033"/>
                </a:cubicBezTo>
                <a:cubicBezTo>
                  <a:pt x="1198610" y="1367824"/>
                  <a:pt x="1217087" y="1381831"/>
                  <a:pt x="1253765" y="1395168"/>
                </a:cubicBezTo>
                <a:cubicBezTo>
                  <a:pt x="1268823" y="1400644"/>
                  <a:pt x="1285188" y="1401452"/>
                  <a:pt x="1300899" y="1404594"/>
                </a:cubicBezTo>
                <a:cubicBezTo>
                  <a:pt x="1319753" y="1414021"/>
                  <a:pt x="1338198" y="1424314"/>
                  <a:pt x="1357460" y="1432875"/>
                </a:cubicBezTo>
                <a:cubicBezTo>
                  <a:pt x="1366540" y="1436911"/>
                  <a:pt x="1376853" y="1437858"/>
                  <a:pt x="1385741" y="1442302"/>
                </a:cubicBezTo>
                <a:cubicBezTo>
                  <a:pt x="1402129" y="1450496"/>
                  <a:pt x="1416132" y="1463141"/>
                  <a:pt x="1432875" y="1470582"/>
                </a:cubicBezTo>
                <a:cubicBezTo>
                  <a:pt x="1454594" y="1480235"/>
                  <a:pt x="1522144" y="1487032"/>
                  <a:pt x="1536570" y="1489436"/>
                </a:cubicBezTo>
                <a:cubicBezTo>
                  <a:pt x="1552374" y="1492070"/>
                  <a:pt x="1567993" y="1495720"/>
                  <a:pt x="1583704" y="1498862"/>
                </a:cubicBezTo>
                <a:cubicBezTo>
                  <a:pt x="1599415" y="1505147"/>
                  <a:pt x="1614350" y="1513911"/>
                  <a:pt x="1630838" y="1517716"/>
                </a:cubicBezTo>
                <a:cubicBezTo>
                  <a:pt x="1721920" y="1538735"/>
                  <a:pt x="1772729" y="1519757"/>
                  <a:pt x="1875935" y="1508289"/>
                </a:cubicBezTo>
                <a:cubicBezTo>
                  <a:pt x="1885362" y="1502005"/>
                  <a:pt x="1896204" y="1497447"/>
                  <a:pt x="1904215" y="1489436"/>
                </a:cubicBezTo>
                <a:cubicBezTo>
                  <a:pt x="1931233" y="1462418"/>
                  <a:pt x="1917160" y="1463545"/>
                  <a:pt x="1932495" y="1432875"/>
                </a:cubicBezTo>
                <a:cubicBezTo>
                  <a:pt x="1937562" y="1422741"/>
                  <a:pt x="1945064" y="1414021"/>
                  <a:pt x="1951349" y="1404594"/>
                </a:cubicBezTo>
                <a:cubicBezTo>
                  <a:pt x="1954491" y="1392025"/>
                  <a:pt x="1955672" y="1378795"/>
                  <a:pt x="1960776" y="1366887"/>
                </a:cubicBezTo>
                <a:cubicBezTo>
                  <a:pt x="1965239" y="1356474"/>
                  <a:pt x="1974008" y="1348444"/>
                  <a:pt x="1979629" y="1338607"/>
                </a:cubicBezTo>
                <a:cubicBezTo>
                  <a:pt x="1986601" y="1326406"/>
                  <a:pt x="1991658" y="1313184"/>
                  <a:pt x="1998483" y="1300899"/>
                </a:cubicBezTo>
                <a:cubicBezTo>
                  <a:pt x="2007381" y="1284882"/>
                  <a:pt x="2017865" y="1269782"/>
                  <a:pt x="2026763" y="1253765"/>
                </a:cubicBezTo>
                <a:cubicBezTo>
                  <a:pt x="2033588" y="1241481"/>
                  <a:pt x="2037449" y="1227493"/>
                  <a:pt x="2045617" y="1216058"/>
                </a:cubicBezTo>
                <a:cubicBezTo>
                  <a:pt x="2053366" y="1205210"/>
                  <a:pt x="2065118" y="1197811"/>
                  <a:pt x="2073897" y="1187778"/>
                </a:cubicBezTo>
                <a:cubicBezTo>
                  <a:pt x="2128759" y="1125079"/>
                  <a:pt x="2089190" y="1155588"/>
                  <a:pt x="2139885" y="1121790"/>
                </a:cubicBezTo>
                <a:cubicBezTo>
                  <a:pt x="2174483" y="1069894"/>
                  <a:pt x="2138724" y="1111961"/>
                  <a:pt x="2205873" y="1074656"/>
                </a:cubicBezTo>
                <a:cubicBezTo>
                  <a:pt x="2219607" y="1067026"/>
                  <a:pt x="2229527" y="1053402"/>
                  <a:pt x="2243580" y="1046376"/>
                </a:cubicBezTo>
                <a:cubicBezTo>
                  <a:pt x="2273447" y="1031442"/>
                  <a:pt x="2306276" y="1027116"/>
                  <a:pt x="2337848" y="1018095"/>
                </a:cubicBezTo>
                <a:cubicBezTo>
                  <a:pt x="2347402" y="1015365"/>
                  <a:pt x="2356701" y="1011811"/>
                  <a:pt x="2366128" y="1008669"/>
                </a:cubicBezTo>
                <a:cubicBezTo>
                  <a:pt x="2381839" y="992958"/>
                  <a:pt x="2398398" y="978050"/>
                  <a:pt x="2413262" y="961535"/>
                </a:cubicBezTo>
                <a:cubicBezTo>
                  <a:pt x="2472042" y="896223"/>
                  <a:pt x="2426348" y="930814"/>
                  <a:pt x="2479250" y="895547"/>
                </a:cubicBezTo>
                <a:cubicBezTo>
                  <a:pt x="2525189" y="826638"/>
                  <a:pt x="2469111" y="913289"/>
                  <a:pt x="2516957" y="829559"/>
                </a:cubicBezTo>
                <a:cubicBezTo>
                  <a:pt x="2544671" y="781059"/>
                  <a:pt x="2532389" y="820970"/>
                  <a:pt x="2554664" y="754145"/>
                </a:cubicBezTo>
                <a:cubicBezTo>
                  <a:pt x="2558761" y="741854"/>
                  <a:pt x="2560368" y="728847"/>
                  <a:pt x="2564091" y="716438"/>
                </a:cubicBezTo>
                <a:cubicBezTo>
                  <a:pt x="2569802" y="697403"/>
                  <a:pt x="2582945" y="659877"/>
                  <a:pt x="2582945" y="659877"/>
                </a:cubicBezTo>
                <a:cubicBezTo>
                  <a:pt x="2584085" y="653039"/>
                  <a:pt x="2591486" y="590505"/>
                  <a:pt x="2601798" y="575036"/>
                </a:cubicBezTo>
                <a:cubicBezTo>
                  <a:pt x="2609193" y="563943"/>
                  <a:pt x="2621544" y="556997"/>
                  <a:pt x="2630079" y="546755"/>
                </a:cubicBezTo>
                <a:cubicBezTo>
                  <a:pt x="2637332" y="538052"/>
                  <a:pt x="2640921" y="526486"/>
                  <a:pt x="2648932" y="518475"/>
                </a:cubicBezTo>
                <a:cubicBezTo>
                  <a:pt x="2656943" y="510464"/>
                  <a:pt x="2668509" y="506874"/>
                  <a:pt x="2677213" y="499621"/>
                </a:cubicBezTo>
                <a:cubicBezTo>
                  <a:pt x="2704431" y="476939"/>
                  <a:pt x="2705809" y="470867"/>
                  <a:pt x="2724347" y="443060"/>
                </a:cubicBezTo>
                <a:cubicBezTo>
                  <a:pt x="2721205" y="414780"/>
                  <a:pt x="2740705" y="370252"/>
                  <a:pt x="2714920" y="358219"/>
                </a:cubicBezTo>
                <a:cubicBezTo>
                  <a:pt x="2691413" y="347249"/>
                  <a:pt x="2598649" y="370005"/>
                  <a:pt x="2554664" y="386499"/>
                </a:cubicBezTo>
                <a:cubicBezTo>
                  <a:pt x="2538820" y="392440"/>
                  <a:pt x="2524076" y="401807"/>
                  <a:pt x="2507530" y="405353"/>
                </a:cubicBezTo>
                <a:cubicBezTo>
                  <a:pt x="2479707" y="411315"/>
                  <a:pt x="2450969" y="411638"/>
                  <a:pt x="2422689" y="414780"/>
                </a:cubicBezTo>
                <a:cubicBezTo>
                  <a:pt x="2410120" y="417922"/>
                  <a:pt x="2396890" y="419103"/>
                  <a:pt x="2384982" y="424207"/>
                </a:cubicBezTo>
                <a:cubicBezTo>
                  <a:pt x="2374569" y="428670"/>
                  <a:pt x="2367349" y="439188"/>
                  <a:pt x="2356702" y="443060"/>
                </a:cubicBezTo>
                <a:cubicBezTo>
                  <a:pt x="2332350" y="451915"/>
                  <a:pt x="2306425" y="455629"/>
                  <a:pt x="2281287" y="461914"/>
                </a:cubicBezTo>
                <a:lnTo>
                  <a:pt x="2243580" y="471341"/>
                </a:lnTo>
                <a:cubicBezTo>
                  <a:pt x="2231011" y="474483"/>
                  <a:pt x="2218577" y="478227"/>
                  <a:pt x="2205873" y="480768"/>
                </a:cubicBezTo>
                <a:cubicBezTo>
                  <a:pt x="2190162" y="483910"/>
                  <a:pt x="2174600" y="487928"/>
                  <a:pt x="2158739" y="490194"/>
                </a:cubicBezTo>
                <a:cubicBezTo>
                  <a:pt x="2130570" y="494218"/>
                  <a:pt x="2102178" y="496479"/>
                  <a:pt x="2073897" y="499621"/>
                </a:cubicBezTo>
                <a:cubicBezTo>
                  <a:pt x="2061328" y="502763"/>
                  <a:pt x="2048599" y="505325"/>
                  <a:pt x="2036190" y="509048"/>
                </a:cubicBezTo>
                <a:cubicBezTo>
                  <a:pt x="2017155" y="514759"/>
                  <a:pt x="1979629" y="527902"/>
                  <a:pt x="1979629" y="527902"/>
                </a:cubicBezTo>
                <a:cubicBezTo>
                  <a:pt x="1941922" y="524760"/>
                  <a:pt x="1902404" y="530440"/>
                  <a:pt x="1866508" y="518475"/>
                </a:cubicBezTo>
                <a:cubicBezTo>
                  <a:pt x="1856554" y="515157"/>
                  <a:pt x="1812116" y="437042"/>
                  <a:pt x="1809947" y="433633"/>
                </a:cubicBezTo>
                <a:cubicBezTo>
                  <a:pt x="1719330" y="291233"/>
                  <a:pt x="1827006" y="452586"/>
                  <a:pt x="1725106" y="339365"/>
                </a:cubicBezTo>
                <a:cubicBezTo>
                  <a:pt x="1709948" y="322523"/>
                  <a:pt x="1699967" y="301659"/>
                  <a:pt x="1687398" y="282805"/>
                </a:cubicBezTo>
                <a:cubicBezTo>
                  <a:pt x="1687380" y="282777"/>
                  <a:pt x="1649711" y="226271"/>
                  <a:pt x="1649691" y="226244"/>
                </a:cubicBezTo>
                <a:cubicBezTo>
                  <a:pt x="1640264" y="213675"/>
                  <a:pt x="1632520" y="199647"/>
                  <a:pt x="1621411" y="188537"/>
                </a:cubicBezTo>
                <a:cubicBezTo>
                  <a:pt x="1595477" y="162603"/>
                  <a:pt x="1547217" y="132789"/>
                  <a:pt x="1517716" y="113122"/>
                </a:cubicBezTo>
                <a:lnTo>
                  <a:pt x="1461155" y="75415"/>
                </a:lnTo>
                <a:cubicBezTo>
                  <a:pt x="1456090" y="71616"/>
                  <a:pt x="1406445" y="33294"/>
                  <a:pt x="1395167" y="28281"/>
                </a:cubicBezTo>
                <a:cubicBezTo>
                  <a:pt x="1365657" y="15165"/>
                  <a:pt x="1332239" y="7835"/>
                  <a:pt x="1300899" y="0"/>
                </a:cubicBezTo>
                <a:cubicBezTo>
                  <a:pt x="1199173" y="10173"/>
                  <a:pt x="1146427" y="-7149"/>
                  <a:pt x="1074656" y="37708"/>
                </a:cubicBezTo>
                <a:cubicBezTo>
                  <a:pt x="1061333" y="46035"/>
                  <a:pt x="1050520" y="58072"/>
                  <a:pt x="1036949" y="65988"/>
                </a:cubicBezTo>
                <a:cubicBezTo>
                  <a:pt x="1012672" y="80149"/>
                  <a:pt x="961535" y="103695"/>
                  <a:pt x="961535" y="103695"/>
                </a:cubicBezTo>
                <a:cubicBezTo>
                  <a:pt x="897759" y="188729"/>
                  <a:pt x="978580" y="86649"/>
                  <a:pt x="867266" y="197963"/>
                </a:cubicBezTo>
                <a:cubicBezTo>
                  <a:pt x="837375" y="227854"/>
                  <a:pt x="835621" y="244083"/>
                  <a:pt x="820132" y="282805"/>
                </a:cubicBezTo>
                <a:cubicBezTo>
                  <a:pt x="820332" y="286197"/>
                  <a:pt x="841269" y="476201"/>
                  <a:pt x="820132" y="518475"/>
                </a:cubicBezTo>
                <a:cubicBezTo>
                  <a:pt x="813848" y="531044"/>
                  <a:pt x="796166" y="534384"/>
                  <a:pt x="782425" y="537328"/>
                </a:cubicBezTo>
                <a:cubicBezTo>
                  <a:pt x="751547" y="543945"/>
                  <a:pt x="719580" y="543613"/>
                  <a:pt x="688157" y="546755"/>
                </a:cubicBezTo>
                <a:cubicBezTo>
                  <a:pt x="675588" y="549897"/>
                  <a:pt x="663406" y="556182"/>
                  <a:pt x="650450" y="556182"/>
                </a:cubicBezTo>
                <a:cubicBezTo>
                  <a:pt x="640513" y="556182"/>
                  <a:pt x="631810" y="549165"/>
                  <a:pt x="622170" y="546755"/>
                </a:cubicBezTo>
                <a:cubicBezTo>
                  <a:pt x="606626" y="542869"/>
                  <a:pt x="590897" y="539594"/>
                  <a:pt x="575036" y="537328"/>
                </a:cubicBezTo>
                <a:cubicBezTo>
                  <a:pt x="546867" y="533304"/>
                  <a:pt x="518399" y="531663"/>
                  <a:pt x="490194" y="527902"/>
                </a:cubicBezTo>
                <a:cubicBezTo>
                  <a:pt x="440668" y="521299"/>
                  <a:pt x="438745" y="519753"/>
                  <a:pt x="395926" y="509048"/>
                </a:cubicBezTo>
                <a:cubicBezTo>
                  <a:pt x="358219" y="512190"/>
                  <a:pt x="319908" y="511055"/>
                  <a:pt x="282805" y="518475"/>
                </a:cubicBezTo>
                <a:cubicBezTo>
                  <a:pt x="271695" y="520697"/>
                  <a:pt x="264938" y="532865"/>
                  <a:pt x="254524" y="537328"/>
                </a:cubicBezTo>
                <a:cubicBezTo>
                  <a:pt x="242616" y="542431"/>
                  <a:pt x="229108" y="542658"/>
                  <a:pt x="216817" y="546755"/>
                </a:cubicBezTo>
                <a:cubicBezTo>
                  <a:pt x="210151" y="548977"/>
                  <a:pt x="204248" y="553040"/>
                  <a:pt x="197963" y="556182"/>
                </a:cubicBezTo>
              </a:path>
            </a:pathLst>
          </a:custGeom>
          <a:ln>
            <a:solidFill>
              <a:schemeClr val="accent1">
                <a:lumMod val="50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none" lIns="91440" tIns="45720" rIns="91440" bIns="45720" numCol="1" rtlCol="0" anchor="ctr" anchorCtr="0" compatLnSpc="1">
            <a:prstTxWarp prst="textNoShape">
              <a:avLst/>
            </a:prstTxWarp>
          </a:bodyPr>
          <a:lstStyle/>
          <a:p>
            <a:pPr marL="0" marR="0" indent="0" algn="ctr" defTabSz="820738"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Times New Roman" pitchFamily="18" charset="0"/>
            </a:endParaRPr>
          </a:p>
        </p:txBody>
      </p:sp>
      <p:sp>
        <p:nvSpPr>
          <p:cNvPr id="6" name="TextBox 5">
            <a:extLst>
              <a:ext uri="{FF2B5EF4-FFF2-40B4-BE49-F238E27FC236}">
                <a16:creationId xmlns:a16="http://schemas.microsoft.com/office/drawing/2014/main" id="{7970422C-7B37-4E76-A257-EC7F1DBD3C82}"/>
              </a:ext>
            </a:extLst>
          </p:cNvPr>
          <p:cNvSpPr txBox="1"/>
          <p:nvPr/>
        </p:nvSpPr>
        <p:spPr>
          <a:xfrm>
            <a:off x="4666265" y="1586732"/>
            <a:ext cx="2337847" cy="338554"/>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solidFill>
                  <a:schemeClr val="accent1">
                    <a:lumMod val="50000"/>
                  </a:schemeClr>
                </a:solidFill>
                <a:highlight>
                  <a:srgbClr val="FCC14A"/>
                </a:highlight>
                <a:latin typeface="Calibri" panose="020F0502020204030204" pitchFamily="34" charset="0"/>
                <a:cs typeface="Calibri" panose="020F0502020204030204" pitchFamily="34" charset="0"/>
              </a:rPr>
              <a:t>Central Tallgrass Prairie</a:t>
            </a:r>
          </a:p>
        </p:txBody>
      </p:sp>
      <p:pic>
        <p:nvPicPr>
          <p:cNvPr id="3" name="Picture 2">
            <a:extLst>
              <a:ext uri="{FF2B5EF4-FFF2-40B4-BE49-F238E27FC236}">
                <a16:creationId xmlns:a16="http://schemas.microsoft.com/office/drawing/2014/main" id="{FB2EAE8B-00D3-451B-B441-20F26370FD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4850" y="3721811"/>
            <a:ext cx="6097718" cy="3093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1" fill="hold" nodeType="afterEffect">
                                  <p:stCondLst>
                                    <p:cond delay="30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theme/theme1.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820738"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820738"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Fireball 4">
        <a:dk1>
          <a:srgbClr val="996600"/>
        </a:dk1>
        <a:lt1>
          <a:srgbClr val="FFCC66"/>
        </a:lt1>
        <a:dk2>
          <a:srgbClr val="003399"/>
        </a:dk2>
        <a:lt2>
          <a:srgbClr val="5F5F5F"/>
        </a:lt2>
        <a:accent1>
          <a:srgbClr val="99CCFF"/>
        </a:accent1>
        <a:accent2>
          <a:srgbClr val="F8F8F8"/>
        </a:accent2>
        <a:accent3>
          <a:srgbClr val="FFE2B8"/>
        </a:accent3>
        <a:accent4>
          <a:srgbClr val="825600"/>
        </a:accent4>
        <a:accent5>
          <a:srgbClr val="CAE2FF"/>
        </a:accent5>
        <a:accent6>
          <a:srgbClr val="E1E1E1"/>
        </a:accent6>
        <a:hlink>
          <a:srgbClr val="FFFFFF"/>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3ACB02E1979C241B1FBAEC28B4D5FA3" ma:contentTypeVersion="" ma:contentTypeDescription="Create a new document." ma:contentTypeScope="" ma:versionID="a66035515a0ca45327d59b485b16daf0">
  <xsd:schema xmlns:xsd="http://www.w3.org/2001/XMLSchema" xmlns:xs="http://www.w3.org/2001/XMLSchema" xmlns:p="http://schemas.microsoft.com/office/2006/metadata/properties" xmlns:ns2="444c8752-afda-475e-a15b-f89632f1a50c" xmlns:ns3="2b670237-9e75-4275-9543-bde52900948d" targetNamespace="http://schemas.microsoft.com/office/2006/metadata/properties" ma:root="true" ma:fieldsID="3eee15698801b3317f7ecb187e18bd86" ns2:_="" ns3:_="">
    <xsd:import namespace="444c8752-afda-475e-a15b-f89632f1a50c"/>
    <xsd:import namespace="2b670237-9e75-4275-9543-bde52900948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AutoKeyPoints" minOccurs="0"/>
                <xsd:element ref="ns2:MediaServiceKeyPoints" minOccurs="0"/>
                <xsd:element ref="ns2:MediaLengthInSeconds" minOccurs="0"/>
                <xsd:element ref="ns2:MediaServiceObjectDetectorVersion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4c8752-afda-475e-a15b-f89632f1a5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b670237-9e75-4275-9543-bde52900948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565013D-CB55-419E-BC58-7D5DC925C929}">
  <ds:schemaRefs>
    <ds:schemaRef ds:uri="2b670237-9e75-4275-9543-bde52900948d"/>
    <ds:schemaRef ds:uri="444c8752-afda-475e-a15b-f89632f1a50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74DB9AA-14C8-4263-A4F8-FA9206020481}"/>
</file>

<file path=customXml/itemProps3.xml><?xml version="1.0" encoding="utf-8"?>
<ds:datastoreItem xmlns:ds="http://schemas.openxmlformats.org/officeDocument/2006/customXml" ds:itemID="{58E39909-F9A7-4580-81C3-45E42C9CDB1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On-screen Show (4:3)</PresentationFormat>
  <Slides>20</Slides>
  <Notes>5</Notes>
  <HiddenSlides>0</HiddenSlide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Fireball</vt:lpstr>
      <vt:lpstr>Biodiversity</vt:lpstr>
      <vt:lpstr>PowerPoint Presentation</vt:lpstr>
      <vt:lpstr>PowerPoint Presentation</vt:lpstr>
      <vt:lpstr>Ecosystem Realms (IUCN)</vt:lpstr>
      <vt:lpstr>Ecosystem Realms</vt:lpstr>
      <vt:lpstr>Freshwater ecosystems:  Watershed approach</vt:lpstr>
      <vt:lpstr>PowerPoint Presentation</vt:lpstr>
      <vt:lpstr>PowerPoint Presentation</vt:lpstr>
      <vt:lpstr>Hierarchy: Natural Vegetation </vt:lpstr>
      <vt:lpstr>NatureServe’s  Ecosystem Elements</vt:lpstr>
      <vt:lpstr>Inter/National Partnerships based on the EcoVeg Approach</vt:lpstr>
      <vt:lpstr>The IVC partnership</vt:lpstr>
      <vt:lpstr>Subnational Partnerships</vt:lpstr>
      <vt:lpstr>The IVC and the Network: - direct use - crosswalk</vt:lpstr>
      <vt:lpstr>PowerPoint Presentation</vt:lpstr>
      <vt:lpstr>PowerPoint Presentation</vt:lpstr>
      <vt:lpstr>The IVC and the Network</vt:lpstr>
      <vt:lpstr>PowerPoint Presentation</vt:lpstr>
      <vt:lpstr>Building the Network capability to track Ecosystem Elements</vt:lpstr>
      <vt:lpstr>PowerPoint Presentation</vt:lpstr>
    </vt:vector>
  </TitlesOfParts>
  <Company>UCSB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APA 2001 Conference</dc:title>
  <dc:creator>David Stoms</dc:creator>
  <cp:revision>1</cp:revision>
  <cp:lastPrinted>2021-10-28T00:38:48Z</cp:lastPrinted>
  <dcterms:created xsi:type="dcterms:W3CDTF">1999-01-21T01:11:19Z</dcterms:created>
  <dcterms:modified xsi:type="dcterms:W3CDTF">2023-02-08T19:50:29Z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0x01010003ACB02E1979C241B1FBAEC28B4D5FA3</vt:lpwstr>
  </property>
  <property fmtid="{D5CDD505-2E9C-101B-9397-08002B2CF9AE}" pid="3" name="AuthorIds_UIVersion_512">
    <vt:lpwstr>946</vt:lpwstr>
  </property>
</Properties>
</file>