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32"/>
  </p:notesMasterIdLst>
  <p:sldIdLst>
    <p:sldId id="678" r:id="rId6"/>
    <p:sldId id="737" r:id="rId7"/>
    <p:sldId id="725" r:id="rId8"/>
    <p:sldId id="273" r:id="rId9"/>
    <p:sldId id="694" r:id="rId10"/>
    <p:sldId id="689" r:id="rId11"/>
    <p:sldId id="726" r:id="rId12"/>
    <p:sldId id="736" r:id="rId13"/>
    <p:sldId id="703" r:id="rId14"/>
    <p:sldId id="734" r:id="rId15"/>
    <p:sldId id="686" r:id="rId16"/>
    <p:sldId id="727" r:id="rId17"/>
    <p:sldId id="274" r:id="rId18"/>
    <p:sldId id="258" r:id="rId19"/>
    <p:sldId id="735" r:id="rId20"/>
    <p:sldId id="263" r:id="rId21"/>
    <p:sldId id="271" r:id="rId22"/>
    <p:sldId id="270" r:id="rId23"/>
    <p:sldId id="728" r:id="rId24"/>
    <p:sldId id="731" r:id="rId25"/>
    <p:sldId id="272" r:id="rId26"/>
    <p:sldId id="688" r:id="rId27"/>
    <p:sldId id="732" r:id="rId28"/>
    <p:sldId id="739" r:id="rId29"/>
    <p:sldId id="738" r:id="rId30"/>
    <p:sldId id="25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Goodin" initials="KG" lastIdx="1" clrIdx="0">
    <p:extLst>
      <p:ext uri="{19B8F6BF-5375-455C-9EA6-DF929625EA0E}">
        <p15:presenceInfo xmlns:p15="http://schemas.microsoft.com/office/powerpoint/2012/main" userId="S-1-5-21-4286546720-1524075773-111777985-1301" providerId="AD"/>
      </p:ext>
    </p:extLst>
  </p:cmAuthor>
  <p:cmAuthor id="2" name="Patrick McIntyre" initials="PM" lastIdx="1" clrIdx="1">
    <p:extLst>
      <p:ext uri="{19B8F6BF-5375-455C-9EA6-DF929625EA0E}">
        <p15:presenceInfo xmlns:p15="http://schemas.microsoft.com/office/powerpoint/2012/main" userId="S::patrick_mcintyre@natureserve.org::58aa9b21-cbe3-4c20-a887-223a991bd2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80"/>
    <a:srgbClr val="F7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36" autoAdjust="0"/>
  </p:normalViewPr>
  <p:slideViewPr>
    <p:cSldViewPr snapToGrid="0">
      <p:cViewPr varScale="1">
        <p:scale>
          <a:sx n="95" d="100"/>
          <a:sy n="95" d="100"/>
        </p:scale>
        <p:origin x="11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ney Weber" userId="a8bb416d-e7f0-41fa-95e0-cb3470c131f0" providerId="ADAL" clId="{172FA852-8CAD-4163-AAE1-80094BFBD156}"/>
    <pc:docChg chg="undo redo custSel delSld modSld">
      <pc:chgData name="Whitney Weber" userId="a8bb416d-e7f0-41fa-95e0-cb3470c131f0" providerId="ADAL" clId="{172FA852-8CAD-4163-AAE1-80094BFBD156}" dt="2021-12-08T14:47:09.890" v="131" actId="47"/>
      <pc:docMkLst>
        <pc:docMk/>
      </pc:docMkLst>
      <pc:sldChg chg="del mod modShow">
        <pc:chgData name="Whitney Weber" userId="a8bb416d-e7f0-41fa-95e0-cb3470c131f0" providerId="ADAL" clId="{172FA852-8CAD-4163-AAE1-80094BFBD156}" dt="2021-12-08T14:47:09.890" v="131" actId="47"/>
        <pc:sldMkLst>
          <pc:docMk/>
          <pc:sldMk cId="1006948487" sldId="688"/>
        </pc:sldMkLst>
      </pc:sldChg>
      <pc:sldChg chg="mod modShow">
        <pc:chgData name="Whitney Weber" userId="a8bb416d-e7f0-41fa-95e0-cb3470c131f0" providerId="ADAL" clId="{172FA852-8CAD-4163-AAE1-80094BFBD156}" dt="2021-12-08T14:40:42" v="52" actId="729"/>
        <pc:sldMkLst>
          <pc:docMk/>
          <pc:sldMk cId="2041137040" sldId="699"/>
        </pc:sldMkLst>
      </pc:sldChg>
      <pc:sldChg chg="mod modShow">
        <pc:chgData name="Whitney Weber" userId="a8bb416d-e7f0-41fa-95e0-cb3470c131f0" providerId="ADAL" clId="{172FA852-8CAD-4163-AAE1-80094BFBD156}" dt="2021-12-08T14:40:42" v="52" actId="729"/>
        <pc:sldMkLst>
          <pc:docMk/>
          <pc:sldMk cId="3471870806" sldId="709"/>
        </pc:sldMkLst>
      </pc:sldChg>
      <pc:sldChg chg="del mod modShow">
        <pc:chgData name="Whitney Weber" userId="a8bb416d-e7f0-41fa-95e0-cb3470c131f0" providerId="ADAL" clId="{172FA852-8CAD-4163-AAE1-80094BFBD156}" dt="2021-12-08T14:47:09.890" v="131" actId="47"/>
        <pc:sldMkLst>
          <pc:docMk/>
          <pc:sldMk cId="1029574873" sldId="712"/>
        </pc:sldMkLst>
      </pc:sldChg>
      <pc:sldChg chg="del mod modShow">
        <pc:chgData name="Whitney Weber" userId="a8bb416d-e7f0-41fa-95e0-cb3470c131f0" providerId="ADAL" clId="{172FA852-8CAD-4163-AAE1-80094BFBD156}" dt="2021-12-08T14:47:09.890" v="131" actId="47"/>
        <pc:sldMkLst>
          <pc:docMk/>
          <pc:sldMk cId="1661676567" sldId="713"/>
        </pc:sldMkLst>
      </pc:sldChg>
      <pc:sldChg chg="del mod modShow">
        <pc:chgData name="Whitney Weber" userId="a8bb416d-e7f0-41fa-95e0-cb3470c131f0" providerId="ADAL" clId="{172FA852-8CAD-4163-AAE1-80094BFBD156}" dt="2021-12-08T14:47:09.890" v="131" actId="47"/>
        <pc:sldMkLst>
          <pc:docMk/>
          <pc:sldMk cId="315229074" sldId="714"/>
        </pc:sldMkLst>
      </pc:sldChg>
      <pc:sldChg chg="del mod modShow">
        <pc:chgData name="Whitney Weber" userId="a8bb416d-e7f0-41fa-95e0-cb3470c131f0" providerId="ADAL" clId="{172FA852-8CAD-4163-AAE1-80094BFBD156}" dt="2021-12-08T14:47:09.890" v="131" actId="47"/>
        <pc:sldMkLst>
          <pc:docMk/>
          <pc:sldMk cId="857098613" sldId="715"/>
        </pc:sldMkLst>
      </pc:sldChg>
      <pc:sldChg chg="modSp mod modShow">
        <pc:chgData name="Whitney Weber" userId="a8bb416d-e7f0-41fa-95e0-cb3470c131f0" providerId="ADAL" clId="{172FA852-8CAD-4163-AAE1-80094BFBD156}" dt="2021-12-08T14:40:51.377" v="53" actId="729"/>
        <pc:sldMkLst>
          <pc:docMk/>
          <pc:sldMk cId="1836595838" sldId="717"/>
        </pc:sldMkLst>
        <pc:spChg chg="mod">
          <ac:chgData name="Whitney Weber" userId="a8bb416d-e7f0-41fa-95e0-cb3470c131f0" providerId="ADAL" clId="{172FA852-8CAD-4163-AAE1-80094BFBD156}" dt="2021-12-08T14:40:37.317" v="49" actId="20577"/>
          <ac:spMkLst>
            <pc:docMk/>
            <pc:sldMk cId="1836595838" sldId="717"/>
            <ac:spMk id="65" creationId="{082A9DE0-60EB-4A6A-9539-CAD0F73D8907}"/>
          </ac:spMkLst>
        </pc:spChg>
      </pc:sldChg>
      <pc:sldChg chg="del mod modShow">
        <pc:chgData name="Whitney Weber" userId="a8bb416d-e7f0-41fa-95e0-cb3470c131f0" providerId="ADAL" clId="{172FA852-8CAD-4163-AAE1-80094BFBD156}" dt="2021-12-08T14:47:09.890" v="131" actId="47"/>
        <pc:sldMkLst>
          <pc:docMk/>
          <pc:sldMk cId="1169294525" sldId="718"/>
        </pc:sldMkLst>
      </pc:sldChg>
      <pc:sldChg chg="mod modShow">
        <pc:chgData name="Whitney Weber" userId="a8bb416d-e7f0-41fa-95e0-cb3470c131f0" providerId="ADAL" clId="{172FA852-8CAD-4163-AAE1-80094BFBD156}" dt="2021-12-08T14:40:42" v="52" actId="729"/>
        <pc:sldMkLst>
          <pc:docMk/>
          <pc:sldMk cId="1633887144" sldId="728"/>
        </pc:sldMkLst>
      </pc:sldChg>
      <pc:sldChg chg="del mod modShow">
        <pc:chgData name="Whitney Weber" userId="a8bb416d-e7f0-41fa-95e0-cb3470c131f0" providerId="ADAL" clId="{172FA852-8CAD-4163-AAE1-80094BFBD156}" dt="2021-12-08T14:47:09.890" v="131" actId="47"/>
        <pc:sldMkLst>
          <pc:docMk/>
          <pc:sldMk cId="2070707520" sldId="729"/>
        </pc:sldMkLst>
      </pc:sldChg>
      <pc:sldChg chg="modSp mod">
        <pc:chgData name="Whitney Weber" userId="a8bb416d-e7f0-41fa-95e0-cb3470c131f0" providerId="ADAL" clId="{172FA852-8CAD-4163-AAE1-80094BFBD156}" dt="2021-12-08T14:41:32.885" v="130" actId="20577"/>
        <pc:sldMkLst>
          <pc:docMk/>
          <pc:sldMk cId="1047165599" sldId="731"/>
        </pc:sldMkLst>
        <pc:spChg chg="mod">
          <ac:chgData name="Whitney Weber" userId="a8bb416d-e7f0-41fa-95e0-cb3470c131f0" providerId="ADAL" clId="{172FA852-8CAD-4163-AAE1-80094BFBD156}" dt="2021-12-08T14:41:32.885" v="130" actId="20577"/>
          <ac:spMkLst>
            <pc:docMk/>
            <pc:sldMk cId="1047165599" sldId="731"/>
            <ac:spMk id="2" creationId="{EFF45B30-145F-4F36-87E2-6222269F546F}"/>
          </ac:spMkLst>
        </pc:spChg>
      </pc:sldChg>
    </pc:docChg>
  </pc:docChgLst>
  <pc:docChgLst>
    <pc:chgData name="Whitney Weber" userId="a8bb416d-e7f0-41fa-95e0-cb3470c131f0" providerId="ADAL" clId="{3AB748D3-AA9C-4EEF-BCA4-8F94C0F97061}"/>
    <pc:docChg chg="delSld">
      <pc:chgData name="Whitney Weber" userId="a8bb416d-e7f0-41fa-95e0-cb3470c131f0" providerId="ADAL" clId="{3AB748D3-AA9C-4EEF-BCA4-8F94C0F97061}" dt="2021-11-04T12:06:53.247" v="0" actId="47"/>
      <pc:docMkLst>
        <pc:docMk/>
      </pc:docMkLst>
      <pc:sldChg chg="del">
        <pc:chgData name="Whitney Weber" userId="a8bb416d-e7f0-41fa-95e0-cb3470c131f0" providerId="ADAL" clId="{3AB748D3-AA9C-4EEF-BCA4-8F94C0F97061}" dt="2021-11-04T12:06:53.247" v="0" actId="47"/>
        <pc:sldMkLst>
          <pc:docMk/>
          <pc:sldMk cId="3320424474" sldId="701"/>
        </pc:sldMkLst>
      </pc:sldChg>
      <pc:sldChg chg="del">
        <pc:chgData name="Whitney Weber" userId="a8bb416d-e7f0-41fa-95e0-cb3470c131f0" providerId="ADAL" clId="{3AB748D3-AA9C-4EEF-BCA4-8F94C0F97061}" dt="2021-11-04T12:06:53.247" v="0" actId="47"/>
        <pc:sldMkLst>
          <pc:docMk/>
          <pc:sldMk cId="287901551" sldId="706"/>
        </pc:sldMkLst>
      </pc:sldChg>
      <pc:sldChg chg="del">
        <pc:chgData name="Whitney Weber" userId="a8bb416d-e7f0-41fa-95e0-cb3470c131f0" providerId="ADAL" clId="{3AB748D3-AA9C-4EEF-BCA4-8F94C0F97061}" dt="2021-11-04T12:06:53.247" v="0" actId="47"/>
        <pc:sldMkLst>
          <pc:docMk/>
          <pc:sldMk cId="813451613" sldId="711"/>
        </pc:sldMkLst>
      </pc:sldChg>
      <pc:sldChg chg="del">
        <pc:chgData name="Whitney Weber" userId="a8bb416d-e7f0-41fa-95e0-cb3470c131f0" providerId="ADAL" clId="{3AB748D3-AA9C-4EEF-BCA4-8F94C0F97061}" dt="2021-11-04T12:06:53.247" v="0" actId="47"/>
        <pc:sldMkLst>
          <pc:docMk/>
          <pc:sldMk cId="353051761" sldId="719"/>
        </pc:sldMkLst>
      </pc:sldChg>
      <pc:sldChg chg="del">
        <pc:chgData name="Whitney Weber" userId="a8bb416d-e7f0-41fa-95e0-cb3470c131f0" providerId="ADAL" clId="{3AB748D3-AA9C-4EEF-BCA4-8F94C0F97061}" dt="2021-11-04T12:06:53.247" v="0" actId="47"/>
        <pc:sldMkLst>
          <pc:docMk/>
          <pc:sldMk cId="1540963926" sldId="720"/>
        </pc:sldMkLst>
      </pc:sldChg>
      <pc:sldChg chg="del">
        <pc:chgData name="Whitney Weber" userId="a8bb416d-e7f0-41fa-95e0-cb3470c131f0" providerId="ADAL" clId="{3AB748D3-AA9C-4EEF-BCA4-8F94C0F97061}" dt="2021-11-04T12:06:53.247" v="0" actId="47"/>
        <pc:sldMkLst>
          <pc:docMk/>
          <pc:sldMk cId="2709641991" sldId="721"/>
        </pc:sldMkLst>
      </pc:sldChg>
      <pc:sldChg chg="del">
        <pc:chgData name="Whitney Weber" userId="a8bb416d-e7f0-41fa-95e0-cb3470c131f0" providerId="ADAL" clId="{3AB748D3-AA9C-4EEF-BCA4-8F94C0F97061}" dt="2021-11-04T12:06:53.247" v="0" actId="47"/>
        <pc:sldMkLst>
          <pc:docMk/>
          <pc:sldMk cId="3251307577" sldId="722"/>
        </pc:sldMkLst>
      </pc:sldChg>
      <pc:sldChg chg="del">
        <pc:chgData name="Whitney Weber" userId="a8bb416d-e7f0-41fa-95e0-cb3470c131f0" providerId="ADAL" clId="{3AB748D3-AA9C-4EEF-BCA4-8F94C0F97061}" dt="2021-11-04T12:06:53.247" v="0" actId="47"/>
        <pc:sldMkLst>
          <pc:docMk/>
          <pc:sldMk cId="1450112166" sldId="723"/>
        </pc:sldMkLst>
      </pc:sldChg>
      <pc:sldChg chg="del">
        <pc:chgData name="Whitney Weber" userId="a8bb416d-e7f0-41fa-95e0-cb3470c131f0" providerId="ADAL" clId="{3AB748D3-AA9C-4EEF-BCA4-8F94C0F97061}" dt="2021-11-04T12:06:53.247" v="0" actId="47"/>
        <pc:sldMkLst>
          <pc:docMk/>
          <pc:sldMk cId="1864586938" sldId="724"/>
        </pc:sldMkLst>
      </pc:sldChg>
    </pc:docChg>
  </pc:docChgLst>
  <pc:docChgLst>
    <pc:chgData name="Whitney Weber" userId="a8bb416d-e7f0-41fa-95e0-cb3470c131f0" providerId="ADAL" clId="{C8FC4900-DD88-441D-B125-A2548FF81CC9}"/>
    <pc:docChg chg="undo custSel addSld delSld modSld sldOrd">
      <pc:chgData name="Whitney Weber" userId="a8bb416d-e7f0-41fa-95e0-cb3470c131f0" providerId="ADAL" clId="{C8FC4900-DD88-441D-B125-A2548FF81CC9}" dt="2023-02-08T15:30:25.813" v="1387" actId="207"/>
      <pc:docMkLst>
        <pc:docMk/>
      </pc:docMkLst>
      <pc:sldChg chg="add del">
        <pc:chgData name="Whitney Weber" userId="a8bb416d-e7f0-41fa-95e0-cb3470c131f0" providerId="ADAL" clId="{C8FC4900-DD88-441D-B125-A2548FF81CC9}" dt="2023-02-07T16:21:55.481" v="522"/>
        <pc:sldMkLst>
          <pc:docMk/>
          <pc:sldMk cId="4175948059" sldId="258"/>
        </pc:sldMkLst>
      </pc:sldChg>
      <pc:sldChg chg="addSp delSp add del ord setBg delDesignElem">
        <pc:chgData name="Whitney Weber" userId="a8bb416d-e7f0-41fa-95e0-cb3470c131f0" providerId="ADAL" clId="{C8FC4900-DD88-441D-B125-A2548FF81CC9}" dt="2023-02-07T16:24:58.466" v="537" actId="47"/>
        <pc:sldMkLst>
          <pc:docMk/>
          <pc:sldMk cId="2792976586" sldId="263"/>
        </pc:sldMkLst>
        <pc:spChg chg="add del">
          <ac:chgData name="Whitney Weber" userId="a8bb416d-e7f0-41fa-95e0-cb3470c131f0" providerId="ADAL" clId="{C8FC4900-DD88-441D-B125-A2548FF81CC9}" dt="2023-02-07T16:23:27.916" v="535"/>
          <ac:spMkLst>
            <pc:docMk/>
            <pc:sldMk cId="2792976586" sldId="263"/>
            <ac:spMk id="7" creationId="{37C89E4B-3C9F-44B9-8B86-D9E3D112D8EC}"/>
          </ac:spMkLst>
        </pc:spChg>
        <pc:cxnChg chg="add del">
          <ac:chgData name="Whitney Weber" userId="a8bb416d-e7f0-41fa-95e0-cb3470c131f0" providerId="ADAL" clId="{C8FC4900-DD88-441D-B125-A2548FF81CC9}" dt="2023-02-07T16:23:27.916" v="535"/>
          <ac:cxnSpMkLst>
            <pc:docMk/>
            <pc:sldMk cId="2792976586" sldId="263"/>
            <ac:cxnSpMk id="9" creationId="{AA2EAA10-076F-46BD-8F0F-B9A2FB77A85C}"/>
          </ac:cxnSpMkLst>
        </pc:cxnChg>
        <pc:cxnChg chg="add del">
          <ac:chgData name="Whitney Weber" userId="a8bb416d-e7f0-41fa-95e0-cb3470c131f0" providerId="ADAL" clId="{C8FC4900-DD88-441D-B125-A2548FF81CC9}" dt="2023-02-07T16:23:27.916" v="535"/>
          <ac:cxnSpMkLst>
            <pc:docMk/>
            <pc:sldMk cId="2792976586" sldId="263"/>
            <ac:cxnSpMk id="11" creationId="{D891E407-403B-4764-86C9-33A56D3BCAA3}"/>
          </ac:cxnSpMkLst>
        </pc:cxnChg>
      </pc:sldChg>
      <pc:sldChg chg="del">
        <pc:chgData name="Whitney Weber" userId="a8bb416d-e7f0-41fa-95e0-cb3470c131f0" providerId="ADAL" clId="{C8FC4900-DD88-441D-B125-A2548FF81CC9}" dt="2023-02-07T16:22:57.835" v="526" actId="47"/>
        <pc:sldMkLst>
          <pc:docMk/>
          <pc:sldMk cId="3967713896" sldId="265"/>
        </pc:sldMkLst>
      </pc:sldChg>
      <pc:sldChg chg="add">
        <pc:chgData name="Whitney Weber" userId="a8bb416d-e7f0-41fa-95e0-cb3470c131f0" providerId="ADAL" clId="{C8FC4900-DD88-441D-B125-A2548FF81CC9}" dt="2023-02-07T16:27:20.262" v="640"/>
        <pc:sldMkLst>
          <pc:docMk/>
          <pc:sldMk cId="4143045526" sldId="272"/>
        </pc:sldMkLst>
      </pc:sldChg>
      <pc:sldChg chg="add modNotesTx">
        <pc:chgData name="Whitney Weber" userId="a8bb416d-e7f0-41fa-95e0-cb3470c131f0" providerId="ADAL" clId="{C8FC4900-DD88-441D-B125-A2548FF81CC9}" dt="2023-02-07T16:50:47.187" v="901" actId="20577"/>
        <pc:sldMkLst>
          <pc:docMk/>
          <pc:sldMk cId="1751129488" sldId="273"/>
        </pc:sldMkLst>
      </pc:sldChg>
      <pc:sldChg chg="add">
        <pc:chgData name="Whitney Weber" userId="a8bb416d-e7f0-41fa-95e0-cb3470c131f0" providerId="ADAL" clId="{C8FC4900-DD88-441D-B125-A2548FF81CC9}" dt="2023-02-07T16:20:53.223" v="519"/>
        <pc:sldMkLst>
          <pc:docMk/>
          <pc:sldMk cId="345792351" sldId="274"/>
        </pc:sldMkLst>
      </pc:sldChg>
      <pc:sldChg chg="modSp mod">
        <pc:chgData name="Whitney Weber" userId="a8bb416d-e7f0-41fa-95e0-cb3470c131f0" providerId="ADAL" clId="{C8FC4900-DD88-441D-B125-A2548FF81CC9}" dt="2023-02-07T15:48:39.206" v="15" actId="20577"/>
        <pc:sldMkLst>
          <pc:docMk/>
          <pc:sldMk cId="4129602931" sldId="678"/>
        </pc:sldMkLst>
        <pc:spChg chg="mod">
          <ac:chgData name="Whitney Weber" userId="a8bb416d-e7f0-41fa-95e0-cb3470c131f0" providerId="ADAL" clId="{C8FC4900-DD88-441D-B125-A2548FF81CC9}" dt="2023-02-07T15:48:39.206" v="15" actId="20577"/>
          <ac:spMkLst>
            <pc:docMk/>
            <pc:sldMk cId="4129602931" sldId="678"/>
            <ac:spMk id="6" creationId="{55B7707C-AE87-4DD5-95B2-51D5966AE7ED}"/>
          </ac:spMkLst>
        </pc:spChg>
      </pc:sldChg>
      <pc:sldChg chg="addSp delSp modSp mod">
        <pc:chgData name="Whitney Weber" userId="a8bb416d-e7f0-41fa-95e0-cb3470c131f0" providerId="ADAL" clId="{C8FC4900-DD88-441D-B125-A2548FF81CC9}" dt="2023-02-07T16:55:05.638" v="1015" actId="478"/>
        <pc:sldMkLst>
          <pc:docMk/>
          <pc:sldMk cId="1902958073" sldId="686"/>
        </pc:sldMkLst>
        <pc:spChg chg="del">
          <ac:chgData name="Whitney Weber" userId="a8bb416d-e7f0-41fa-95e0-cb3470c131f0" providerId="ADAL" clId="{C8FC4900-DD88-441D-B125-A2548FF81CC9}" dt="2023-02-07T16:10:32.649" v="510" actId="478"/>
          <ac:spMkLst>
            <pc:docMk/>
            <pc:sldMk cId="1902958073" sldId="686"/>
            <ac:spMk id="3" creationId="{C3F5F2D9-B86D-4D60-9211-7CD4D204E652}"/>
          </ac:spMkLst>
        </pc:spChg>
        <pc:spChg chg="add del mod">
          <ac:chgData name="Whitney Weber" userId="a8bb416d-e7f0-41fa-95e0-cb3470c131f0" providerId="ADAL" clId="{C8FC4900-DD88-441D-B125-A2548FF81CC9}" dt="2023-02-07T16:55:05.638" v="1015" actId="478"/>
          <ac:spMkLst>
            <pc:docMk/>
            <pc:sldMk cId="1902958073" sldId="686"/>
            <ac:spMk id="9" creationId="{8FC23B1E-D78D-6E9F-8489-9E17A3CE9970}"/>
          </ac:spMkLst>
        </pc:spChg>
        <pc:spChg chg="add mod">
          <ac:chgData name="Whitney Weber" userId="a8bb416d-e7f0-41fa-95e0-cb3470c131f0" providerId="ADAL" clId="{C8FC4900-DD88-441D-B125-A2548FF81CC9}" dt="2023-02-07T16:10:35.368" v="511"/>
          <ac:spMkLst>
            <pc:docMk/>
            <pc:sldMk cId="1902958073" sldId="686"/>
            <ac:spMk id="10" creationId="{CD855739-EDC3-62E2-27EC-E63FAABE2BC2}"/>
          </ac:spMkLst>
        </pc:spChg>
        <pc:picChg chg="add mod">
          <ac:chgData name="Whitney Weber" userId="a8bb416d-e7f0-41fa-95e0-cb3470c131f0" providerId="ADAL" clId="{C8FC4900-DD88-441D-B125-A2548FF81CC9}" dt="2023-02-07T16:10:59.918" v="514" actId="1076"/>
          <ac:picMkLst>
            <pc:docMk/>
            <pc:sldMk cId="1902958073" sldId="686"/>
            <ac:picMk id="11" creationId="{01B19C05-C1FF-513D-63B7-17F8B266DF11}"/>
          </ac:picMkLst>
        </pc:picChg>
        <pc:picChg chg="del">
          <ac:chgData name="Whitney Weber" userId="a8bb416d-e7f0-41fa-95e0-cb3470c131f0" providerId="ADAL" clId="{C8FC4900-DD88-441D-B125-A2548FF81CC9}" dt="2023-02-07T16:10:38.408" v="512" actId="478"/>
          <ac:picMkLst>
            <pc:docMk/>
            <pc:sldMk cId="1902958073" sldId="686"/>
            <ac:picMk id="39" creationId="{B6D6B908-F4B6-42C6-9F7A-02B0A9B96B3B}"/>
          </ac:picMkLst>
        </pc:picChg>
      </pc:sldChg>
      <pc:sldChg chg="addSp delSp modSp add mod">
        <pc:chgData name="Whitney Weber" userId="a8bb416d-e7f0-41fa-95e0-cb3470c131f0" providerId="ADAL" clId="{C8FC4900-DD88-441D-B125-A2548FF81CC9}" dt="2023-02-08T14:36:26.022" v="1171" actId="14100"/>
        <pc:sldMkLst>
          <pc:docMk/>
          <pc:sldMk cId="1006948487" sldId="688"/>
        </pc:sldMkLst>
        <pc:spChg chg="mod">
          <ac:chgData name="Whitney Weber" userId="a8bb416d-e7f0-41fa-95e0-cb3470c131f0" providerId="ADAL" clId="{C8FC4900-DD88-441D-B125-A2548FF81CC9}" dt="2023-02-08T14:36:26.022" v="1171" actId="14100"/>
          <ac:spMkLst>
            <pc:docMk/>
            <pc:sldMk cId="1006948487" sldId="688"/>
            <ac:spMk id="2" creationId="{4899A9B5-954B-40B3-B288-0887D619FF87}"/>
          </ac:spMkLst>
        </pc:spChg>
        <pc:spChg chg="mod">
          <ac:chgData name="Whitney Weber" userId="a8bb416d-e7f0-41fa-95e0-cb3470c131f0" providerId="ADAL" clId="{C8FC4900-DD88-441D-B125-A2548FF81CC9}" dt="2023-02-08T14:35:39.337" v="1170" actId="20577"/>
          <ac:spMkLst>
            <pc:docMk/>
            <pc:sldMk cId="1006948487" sldId="688"/>
            <ac:spMk id="3" creationId="{61AF1A26-5B0D-4D98-B07D-DD9B13AE758B}"/>
          </ac:spMkLst>
        </pc:spChg>
        <pc:spChg chg="del">
          <ac:chgData name="Whitney Weber" userId="a8bb416d-e7f0-41fa-95e0-cb3470c131f0" providerId="ADAL" clId="{C8FC4900-DD88-441D-B125-A2548FF81CC9}" dt="2023-02-07T16:40:09.975" v="836" actId="478"/>
          <ac:spMkLst>
            <pc:docMk/>
            <pc:sldMk cId="1006948487" sldId="688"/>
            <ac:spMk id="37" creationId="{20452E7B-4072-40FB-A459-C3F7FDF2A8DA}"/>
          </ac:spMkLst>
        </pc:spChg>
        <pc:spChg chg="del mod topLvl">
          <ac:chgData name="Whitney Weber" userId="a8bb416d-e7f0-41fa-95e0-cb3470c131f0" providerId="ADAL" clId="{C8FC4900-DD88-441D-B125-A2548FF81CC9}" dt="2023-02-07T16:40:05.458" v="835" actId="478"/>
          <ac:spMkLst>
            <pc:docMk/>
            <pc:sldMk cId="1006948487" sldId="688"/>
            <ac:spMk id="39" creationId="{1B24DE3B-7B10-4917-9D58-7DA88104B571}"/>
          </ac:spMkLst>
        </pc:spChg>
        <pc:grpChg chg="del">
          <ac:chgData name="Whitney Weber" userId="a8bb416d-e7f0-41fa-95e0-cb3470c131f0" providerId="ADAL" clId="{C8FC4900-DD88-441D-B125-A2548FF81CC9}" dt="2023-02-07T16:40:02.460" v="834" actId="165"/>
          <ac:grpSpMkLst>
            <pc:docMk/>
            <pc:sldMk cId="1006948487" sldId="688"/>
            <ac:grpSpMk id="8" creationId="{BAB03DBB-E24A-4739-ADBF-18B67BBEC351}"/>
          </ac:grpSpMkLst>
        </pc:grpChg>
        <pc:picChg chg="mod topLvl">
          <ac:chgData name="Whitney Weber" userId="a8bb416d-e7f0-41fa-95e0-cb3470c131f0" providerId="ADAL" clId="{C8FC4900-DD88-441D-B125-A2548FF81CC9}" dt="2023-02-07T16:40:02.460" v="834" actId="165"/>
          <ac:picMkLst>
            <pc:docMk/>
            <pc:sldMk cId="1006948487" sldId="688"/>
            <ac:picMk id="36" creationId="{A67F207A-23EF-4190-B4DD-5BE0101897D9}"/>
          </ac:picMkLst>
        </pc:picChg>
        <pc:picChg chg="add del">
          <ac:chgData name="Whitney Weber" userId="a8bb416d-e7f0-41fa-95e0-cb3470c131f0" providerId="ADAL" clId="{C8FC4900-DD88-441D-B125-A2548FF81CC9}" dt="2023-02-07T16:39:49.750" v="833" actId="478"/>
          <ac:picMkLst>
            <pc:docMk/>
            <pc:sldMk cId="1006948487" sldId="688"/>
            <ac:picMk id="41" creationId="{75349417-1749-4CE6-9481-4F9DD5B4D3DE}"/>
          </ac:picMkLst>
        </pc:picChg>
      </pc:sldChg>
      <pc:sldChg chg="modNotesTx">
        <pc:chgData name="Whitney Weber" userId="a8bb416d-e7f0-41fa-95e0-cb3470c131f0" providerId="ADAL" clId="{C8FC4900-DD88-441D-B125-A2548FF81CC9}" dt="2023-02-07T16:51:23.923" v="988" actId="20577"/>
        <pc:sldMkLst>
          <pc:docMk/>
          <pc:sldMk cId="11238198" sldId="689"/>
        </pc:sldMkLst>
      </pc:sldChg>
      <pc:sldChg chg="del">
        <pc:chgData name="Whitney Weber" userId="a8bb416d-e7f0-41fa-95e0-cb3470c131f0" providerId="ADAL" clId="{C8FC4900-DD88-441D-B125-A2548FF81CC9}" dt="2023-02-07T16:25:02.651" v="538" actId="47"/>
        <pc:sldMkLst>
          <pc:docMk/>
          <pc:sldMk cId="2041137040" sldId="699"/>
        </pc:sldMkLst>
      </pc:sldChg>
      <pc:sldChg chg="add del">
        <pc:chgData name="Whitney Weber" userId="a8bb416d-e7f0-41fa-95e0-cb3470c131f0" providerId="ADAL" clId="{C8FC4900-DD88-441D-B125-A2548FF81CC9}" dt="2023-02-07T16:40:21.770" v="837" actId="47"/>
        <pc:sldMkLst>
          <pc:docMk/>
          <pc:sldMk cId="3320424474" sldId="701"/>
        </pc:sldMkLst>
      </pc:sldChg>
      <pc:sldChg chg="del">
        <pc:chgData name="Whitney Weber" userId="a8bb416d-e7f0-41fa-95e0-cb3470c131f0" providerId="ADAL" clId="{C8FC4900-DD88-441D-B125-A2548FF81CC9}" dt="2023-02-07T16:09:06.028" v="468" actId="47"/>
        <pc:sldMkLst>
          <pc:docMk/>
          <pc:sldMk cId="1087116968" sldId="704"/>
        </pc:sldMkLst>
      </pc:sldChg>
      <pc:sldChg chg="del modNotesTx">
        <pc:chgData name="Whitney Weber" userId="a8bb416d-e7f0-41fa-95e0-cb3470c131f0" providerId="ADAL" clId="{C8FC4900-DD88-441D-B125-A2548FF81CC9}" dt="2023-02-07T16:27:44.914" v="641" actId="47"/>
        <pc:sldMkLst>
          <pc:docMk/>
          <pc:sldMk cId="3052918897" sldId="707"/>
        </pc:sldMkLst>
      </pc:sldChg>
      <pc:sldChg chg="del">
        <pc:chgData name="Whitney Weber" userId="a8bb416d-e7f0-41fa-95e0-cb3470c131f0" providerId="ADAL" clId="{C8FC4900-DD88-441D-B125-A2548FF81CC9}" dt="2023-02-07T16:20:56.501" v="520" actId="47"/>
        <pc:sldMkLst>
          <pc:docMk/>
          <pc:sldMk cId="1723403535" sldId="708"/>
        </pc:sldMkLst>
      </pc:sldChg>
      <pc:sldChg chg="del">
        <pc:chgData name="Whitney Weber" userId="a8bb416d-e7f0-41fa-95e0-cb3470c131f0" providerId="ADAL" clId="{C8FC4900-DD88-441D-B125-A2548FF81CC9}" dt="2023-02-07T16:25:02.651" v="538" actId="47"/>
        <pc:sldMkLst>
          <pc:docMk/>
          <pc:sldMk cId="3471870806" sldId="709"/>
        </pc:sldMkLst>
      </pc:sldChg>
      <pc:sldChg chg="del">
        <pc:chgData name="Whitney Weber" userId="a8bb416d-e7f0-41fa-95e0-cb3470c131f0" providerId="ADAL" clId="{C8FC4900-DD88-441D-B125-A2548FF81CC9}" dt="2023-02-07T16:27:17.009" v="639" actId="47"/>
        <pc:sldMkLst>
          <pc:docMk/>
          <pc:sldMk cId="1836595838" sldId="717"/>
        </pc:sldMkLst>
      </pc:sldChg>
      <pc:sldChg chg="modAnim modNotesTx">
        <pc:chgData name="Whitney Weber" userId="a8bb416d-e7f0-41fa-95e0-cb3470c131f0" providerId="ADAL" clId="{C8FC4900-DD88-441D-B125-A2548FF81CC9}" dt="2023-02-07T16:47:24.610" v="844" actId="20577"/>
        <pc:sldMkLst>
          <pc:docMk/>
          <pc:sldMk cId="1213954276" sldId="725"/>
        </pc:sldMkLst>
      </pc:sldChg>
      <pc:sldChg chg="modNotesTx">
        <pc:chgData name="Whitney Weber" userId="a8bb416d-e7f0-41fa-95e0-cb3470c131f0" providerId="ADAL" clId="{C8FC4900-DD88-441D-B125-A2548FF81CC9}" dt="2023-02-07T16:51:40" v="1001" actId="20577"/>
        <pc:sldMkLst>
          <pc:docMk/>
          <pc:sldMk cId="1546806315" sldId="726"/>
        </pc:sldMkLst>
      </pc:sldChg>
      <pc:sldChg chg="modNotesTx">
        <pc:chgData name="Whitney Weber" userId="a8bb416d-e7f0-41fa-95e0-cb3470c131f0" providerId="ADAL" clId="{C8FC4900-DD88-441D-B125-A2548FF81CC9}" dt="2023-02-07T16:19:44.552" v="518" actId="6549"/>
        <pc:sldMkLst>
          <pc:docMk/>
          <pc:sldMk cId="3858290438" sldId="727"/>
        </pc:sldMkLst>
      </pc:sldChg>
      <pc:sldChg chg="del modNotesTx">
        <pc:chgData name="Whitney Weber" userId="a8bb416d-e7f0-41fa-95e0-cb3470c131f0" providerId="ADAL" clId="{C8FC4900-DD88-441D-B125-A2548FF81CC9}" dt="2023-02-07T16:28:09.532" v="643" actId="47"/>
        <pc:sldMkLst>
          <pc:docMk/>
          <pc:sldMk cId="1704155828" sldId="730"/>
        </pc:sldMkLst>
      </pc:sldChg>
      <pc:sldChg chg="modNotesTx">
        <pc:chgData name="Whitney Weber" userId="a8bb416d-e7f0-41fa-95e0-cb3470c131f0" providerId="ADAL" clId="{C8FC4900-DD88-441D-B125-A2548FF81CC9}" dt="2023-02-07T16:26:48.664" v="638" actId="20577"/>
        <pc:sldMkLst>
          <pc:docMk/>
          <pc:sldMk cId="1047165599" sldId="731"/>
        </pc:sldMkLst>
      </pc:sldChg>
      <pc:sldChg chg="addSp delSp modSp mod">
        <pc:chgData name="Whitney Weber" userId="a8bb416d-e7f0-41fa-95e0-cb3470c131f0" providerId="ADAL" clId="{C8FC4900-DD88-441D-B125-A2548FF81CC9}" dt="2023-02-08T14:38:10.110" v="1285" actId="114"/>
        <pc:sldMkLst>
          <pc:docMk/>
          <pc:sldMk cId="586647433" sldId="732"/>
        </pc:sldMkLst>
        <pc:spChg chg="mod">
          <ac:chgData name="Whitney Weber" userId="a8bb416d-e7f0-41fa-95e0-cb3470c131f0" providerId="ADAL" clId="{C8FC4900-DD88-441D-B125-A2548FF81CC9}" dt="2023-02-08T14:38:10.110" v="1285" actId="114"/>
          <ac:spMkLst>
            <pc:docMk/>
            <pc:sldMk cId="586647433" sldId="732"/>
            <ac:spMk id="9" creationId="{AF93221D-8D4F-1C96-6894-EFF174499140}"/>
          </ac:spMkLst>
        </pc:spChg>
        <pc:picChg chg="add mod">
          <ac:chgData name="Whitney Weber" userId="a8bb416d-e7f0-41fa-95e0-cb3470c131f0" providerId="ADAL" clId="{C8FC4900-DD88-441D-B125-A2548FF81CC9}" dt="2023-02-07T16:40:51.980" v="841" actId="14100"/>
          <ac:picMkLst>
            <pc:docMk/>
            <pc:sldMk cId="586647433" sldId="732"/>
            <ac:picMk id="3" creationId="{FA212B0D-0896-E553-E2EE-876BB92E2737}"/>
          </ac:picMkLst>
        </pc:picChg>
        <pc:picChg chg="del">
          <ac:chgData name="Whitney Weber" userId="a8bb416d-e7f0-41fa-95e0-cb3470c131f0" providerId="ADAL" clId="{C8FC4900-DD88-441D-B125-A2548FF81CC9}" dt="2023-02-07T16:40:28.662" v="838" actId="478"/>
          <ac:picMkLst>
            <pc:docMk/>
            <pc:sldMk cId="586647433" sldId="732"/>
            <ac:picMk id="11" creationId="{C40DEF52-5F59-C354-C48E-B9E1A61B4898}"/>
          </ac:picMkLst>
        </pc:picChg>
      </pc:sldChg>
      <pc:sldChg chg="del">
        <pc:chgData name="Whitney Weber" userId="a8bb416d-e7f0-41fa-95e0-cb3470c131f0" providerId="ADAL" clId="{C8FC4900-DD88-441D-B125-A2548FF81CC9}" dt="2023-02-07T16:42:07.826" v="842" actId="47"/>
        <pc:sldMkLst>
          <pc:docMk/>
          <pc:sldMk cId="3994775891" sldId="733"/>
        </pc:sldMkLst>
      </pc:sldChg>
      <pc:sldChg chg="addSp delSp modSp add mod setBg">
        <pc:chgData name="Whitney Weber" userId="a8bb416d-e7f0-41fa-95e0-cb3470c131f0" providerId="ADAL" clId="{C8FC4900-DD88-441D-B125-A2548FF81CC9}" dt="2023-02-07T16:54:10.200" v="1014" actId="20577"/>
        <pc:sldMkLst>
          <pc:docMk/>
          <pc:sldMk cId="4189411933" sldId="734"/>
        </pc:sldMkLst>
        <pc:spChg chg="del mod">
          <ac:chgData name="Whitney Weber" userId="a8bb416d-e7f0-41fa-95e0-cb3470c131f0" providerId="ADAL" clId="{C8FC4900-DD88-441D-B125-A2548FF81CC9}" dt="2023-02-07T16:09:48.839" v="483" actId="478"/>
          <ac:spMkLst>
            <pc:docMk/>
            <pc:sldMk cId="4189411933" sldId="734"/>
            <ac:spMk id="2" creationId="{45271B59-B627-41FE-B49E-EB49C434FCFC}"/>
          </ac:spMkLst>
        </pc:spChg>
        <pc:spChg chg="add mod">
          <ac:chgData name="Whitney Weber" userId="a8bb416d-e7f0-41fa-95e0-cb3470c131f0" providerId="ADAL" clId="{C8FC4900-DD88-441D-B125-A2548FF81CC9}" dt="2023-02-07T16:10:02.494" v="509" actId="1035"/>
          <ac:spMkLst>
            <pc:docMk/>
            <pc:sldMk cId="4189411933" sldId="734"/>
            <ac:spMk id="3" creationId="{D502E1AC-7BB3-F90C-35AA-45C5B6E56CF4}"/>
          </ac:spMkLst>
        </pc:spChg>
        <pc:spChg chg="mod">
          <ac:chgData name="Whitney Weber" userId="a8bb416d-e7f0-41fa-95e0-cb3470c131f0" providerId="ADAL" clId="{C8FC4900-DD88-441D-B125-A2548FF81CC9}" dt="2023-02-07T16:54:10.200" v="1014" actId="20577"/>
          <ac:spMkLst>
            <pc:docMk/>
            <pc:sldMk cId="4189411933" sldId="734"/>
            <ac:spMk id="6" creationId="{9B92F023-2CB7-43C5-97F3-49401FF7B063}"/>
          </ac:spMkLst>
        </pc:spChg>
      </pc:sldChg>
      <pc:sldChg chg="add del">
        <pc:chgData name="Whitney Weber" userId="a8bb416d-e7f0-41fa-95e0-cb3470c131f0" providerId="ADAL" clId="{C8FC4900-DD88-441D-B125-A2548FF81CC9}" dt="2023-02-07T16:23:17.110" v="528" actId="47"/>
        <pc:sldMkLst>
          <pc:docMk/>
          <pc:sldMk cId="2135861089" sldId="735"/>
        </pc:sldMkLst>
      </pc:sldChg>
      <pc:sldChg chg="addSp delSp add del setBg delDesignElem">
        <pc:chgData name="Whitney Weber" userId="a8bb416d-e7f0-41fa-95e0-cb3470c131f0" providerId="ADAL" clId="{C8FC4900-DD88-441D-B125-A2548FF81CC9}" dt="2023-02-07T16:22:41.587" v="525"/>
        <pc:sldMkLst>
          <pc:docMk/>
          <pc:sldMk cId="3096337392" sldId="735"/>
        </pc:sldMkLst>
        <pc:spChg chg="add del">
          <ac:chgData name="Whitney Weber" userId="a8bb416d-e7f0-41fa-95e0-cb3470c131f0" providerId="ADAL" clId="{C8FC4900-DD88-441D-B125-A2548FF81CC9}" dt="2023-02-07T16:22:41.587" v="525"/>
          <ac:spMkLst>
            <pc:docMk/>
            <pc:sldMk cId="3096337392" sldId="735"/>
            <ac:spMk id="8" creationId="{3CD9DF72-87A3-404E-A828-84CBF11A8303}"/>
          </ac:spMkLst>
        </pc:spChg>
        <pc:cxnChg chg="add del">
          <ac:chgData name="Whitney Weber" userId="a8bb416d-e7f0-41fa-95e0-cb3470c131f0" providerId="ADAL" clId="{C8FC4900-DD88-441D-B125-A2548FF81CC9}" dt="2023-02-07T16:22:41.587" v="525"/>
          <ac:cxnSpMkLst>
            <pc:docMk/>
            <pc:sldMk cId="3096337392" sldId="735"/>
            <ac:cxnSpMk id="9" creationId="{20E3A342-4D61-4E3F-AF90-1AB42AEB96CC}"/>
          </ac:cxnSpMkLst>
        </pc:cxnChg>
      </pc:sldChg>
      <pc:sldChg chg="add">
        <pc:chgData name="Whitney Weber" userId="a8bb416d-e7f0-41fa-95e0-cb3470c131f0" providerId="ADAL" clId="{C8FC4900-DD88-441D-B125-A2548FF81CC9}" dt="2023-02-07T16:27:49.728" v="642"/>
        <pc:sldMkLst>
          <pc:docMk/>
          <pc:sldMk cId="3255959922" sldId="736"/>
        </pc:sldMkLst>
      </pc:sldChg>
      <pc:sldChg chg="add modNotesTx">
        <pc:chgData name="Whitney Weber" userId="a8bb416d-e7f0-41fa-95e0-cb3470c131f0" providerId="ADAL" clId="{C8FC4900-DD88-441D-B125-A2548FF81CC9}" dt="2023-02-07T16:50:00.066" v="889" actId="20577"/>
        <pc:sldMkLst>
          <pc:docMk/>
          <pc:sldMk cId="3267591835" sldId="737"/>
        </pc:sldMkLst>
      </pc:sldChg>
      <pc:sldChg chg="addSp delSp modSp add mod setBg">
        <pc:chgData name="Whitney Weber" userId="a8bb416d-e7f0-41fa-95e0-cb3470c131f0" providerId="ADAL" clId="{C8FC4900-DD88-441D-B125-A2548FF81CC9}" dt="2023-02-08T15:30:25.813" v="1387" actId="207"/>
        <pc:sldMkLst>
          <pc:docMk/>
          <pc:sldMk cId="3668848691" sldId="739"/>
        </pc:sldMkLst>
        <pc:spChg chg="mod">
          <ac:chgData name="Whitney Weber" userId="a8bb416d-e7f0-41fa-95e0-cb3470c131f0" providerId="ADAL" clId="{C8FC4900-DD88-441D-B125-A2548FF81CC9}" dt="2023-02-08T15:23:54.951" v="1312" actId="20577"/>
          <ac:spMkLst>
            <pc:docMk/>
            <pc:sldMk cId="3668848691" sldId="739"/>
            <ac:spMk id="2" creationId="{40F38E52-4D54-40AF-8BD4-F897F59BFE04}"/>
          </ac:spMkLst>
        </pc:spChg>
        <pc:spChg chg="mod">
          <ac:chgData name="Whitney Weber" userId="a8bb416d-e7f0-41fa-95e0-cb3470c131f0" providerId="ADAL" clId="{C8FC4900-DD88-441D-B125-A2548FF81CC9}" dt="2023-02-08T15:27:59.596" v="1327" actId="18245"/>
          <ac:spMkLst>
            <pc:docMk/>
            <pc:sldMk cId="3668848691" sldId="739"/>
            <ac:spMk id="4" creationId="{F2D18DE2-32C2-C01F-D004-7C1D6832AF6F}"/>
          </ac:spMkLst>
        </pc:spChg>
        <pc:spChg chg="mod">
          <ac:chgData name="Whitney Weber" userId="a8bb416d-e7f0-41fa-95e0-cb3470c131f0" providerId="ADAL" clId="{C8FC4900-DD88-441D-B125-A2548FF81CC9}" dt="2023-02-08T15:27:59.596" v="1327" actId="18245"/>
          <ac:spMkLst>
            <pc:docMk/>
            <pc:sldMk cId="3668848691" sldId="739"/>
            <ac:spMk id="6" creationId="{0D86921A-9822-E81B-D328-0FFE47D5ADAA}"/>
          </ac:spMkLst>
        </pc:spChg>
        <pc:spChg chg="mod">
          <ac:chgData name="Whitney Weber" userId="a8bb416d-e7f0-41fa-95e0-cb3470c131f0" providerId="ADAL" clId="{C8FC4900-DD88-441D-B125-A2548FF81CC9}" dt="2023-02-08T15:27:36.437" v="1320" actId="18245"/>
          <ac:spMkLst>
            <pc:docMk/>
            <pc:sldMk cId="3668848691" sldId="739"/>
            <ac:spMk id="7" creationId="{3E590577-0098-40A0-EDCC-D0D9A4FA7F62}"/>
          </ac:spMkLst>
        </pc:spChg>
        <pc:spChg chg="add del mod">
          <ac:chgData name="Whitney Weber" userId="a8bb416d-e7f0-41fa-95e0-cb3470c131f0" providerId="ADAL" clId="{C8FC4900-DD88-441D-B125-A2548FF81CC9}" dt="2023-02-08T15:27:58.974" v="1326"/>
          <ac:spMkLst>
            <pc:docMk/>
            <pc:sldMk cId="3668848691" sldId="739"/>
            <ac:spMk id="8" creationId="{436B00F6-EF18-3608-E878-1F44E737BEC0}"/>
          </ac:spMkLst>
        </pc:spChg>
        <pc:spChg chg="mod topLvl">
          <ac:chgData name="Whitney Weber" userId="a8bb416d-e7f0-41fa-95e0-cb3470c131f0" providerId="ADAL" clId="{C8FC4900-DD88-441D-B125-A2548FF81CC9}" dt="2023-02-08T15:29:44.183" v="1385" actId="255"/>
          <ac:spMkLst>
            <pc:docMk/>
            <pc:sldMk cId="3668848691" sldId="739"/>
            <ac:spMk id="10" creationId="{BAAC319B-6F68-13DD-069F-841A465811AB}"/>
          </ac:spMkLst>
        </pc:spChg>
        <pc:spChg chg="mod topLvl">
          <ac:chgData name="Whitney Weber" userId="a8bb416d-e7f0-41fa-95e0-cb3470c131f0" providerId="ADAL" clId="{C8FC4900-DD88-441D-B125-A2548FF81CC9}" dt="2023-02-08T15:29:39.187" v="1384" actId="255"/>
          <ac:spMkLst>
            <pc:docMk/>
            <pc:sldMk cId="3668848691" sldId="739"/>
            <ac:spMk id="11" creationId="{6236057A-BA86-17E4-0A13-D67D592CC463}"/>
          </ac:spMkLst>
        </pc:spChg>
        <pc:spChg chg="mod topLvl">
          <ac:chgData name="Whitney Weber" userId="a8bb416d-e7f0-41fa-95e0-cb3470c131f0" providerId="ADAL" clId="{C8FC4900-DD88-441D-B125-A2548FF81CC9}" dt="2023-02-08T15:30:25.813" v="1387" actId="207"/>
          <ac:spMkLst>
            <pc:docMk/>
            <pc:sldMk cId="3668848691" sldId="739"/>
            <ac:spMk id="12" creationId="{DDE117BD-2AE2-8416-A09B-7711CC489846}"/>
          </ac:spMkLst>
        </pc:spChg>
        <pc:spChg chg="add mod">
          <ac:chgData name="Whitney Weber" userId="a8bb416d-e7f0-41fa-95e0-cb3470c131f0" providerId="ADAL" clId="{C8FC4900-DD88-441D-B125-A2548FF81CC9}" dt="2023-02-08T15:29:26.192" v="1382" actId="255"/>
          <ac:spMkLst>
            <pc:docMk/>
            <pc:sldMk cId="3668848691" sldId="739"/>
            <ac:spMk id="13" creationId="{18640C8A-2574-0F30-4EF2-B475FE9416F1}"/>
          </ac:spMkLst>
        </pc:spChg>
        <pc:grpChg chg="mod">
          <ac:chgData name="Whitney Weber" userId="a8bb416d-e7f0-41fa-95e0-cb3470c131f0" providerId="ADAL" clId="{C8FC4900-DD88-441D-B125-A2548FF81CC9}" dt="2023-02-08T15:27:59.596" v="1327" actId="18245"/>
          <ac:grpSpMkLst>
            <pc:docMk/>
            <pc:sldMk cId="3668848691" sldId="739"/>
            <ac:grpSpMk id="3" creationId="{BEA53960-7873-820D-2453-0AAC94F3E2F9}"/>
          </ac:grpSpMkLst>
        </pc:grpChg>
        <pc:grpChg chg="del mod">
          <ac:chgData name="Whitney Weber" userId="a8bb416d-e7f0-41fa-95e0-cb3470c131f0" providerId="ADAL" clId="{C8FC4900-DD88-441D-B125-A2548FF81CC9}" dt="2023-02-08T15:28:34.180" v="1334" actId="165"/>
          <ac:grpSpMkLst>
            <pc:docMk/>
            <pc:sldMk cId="3668848691" sldId="739"/>
            <ac:grpSpMk id="9" creationId="{BDF97D4E-116B-BF7D-B284-AF3C5C988C2E}"/>
          </ac:grpSpMkLst>
        </pc:grpChg>
        <pc:graphicFrameChg chg="add del mod">
          <ac:chgData name="Whitney Weber" userId="a8bb416d-e7f0-41fa-95e0-cb3470c131f0" providerId="ADAL" clId="{C8FC4900-DD88-441D-B125-A2548FF81CC9}" dt="2023-02-08T15:28:29.695" v="1333" actId="18245"/>
          <ac:graphicFrameMkLst>
            <pc:docMk/>
            <pc:sldMk cId="3668848691" sldId="739"/>
            <ac:graphicFrameMk id="5" creationId="{1FB0B90A-F10E-AC4A-E637-5CCF889E41F8}"/>
          </ac:graphicFrameMkLst>
        </pc:graphicFrameChg>
      </pc:sldChg>
    </pc:docChg>
  </pc:docChgLst>
  <pc:docChgLst>
    <pc:chgData name="Whitney Weber" userId="a8bb416d-e7f0-41fa-95e0-cb3470c131f0" providerId="ADAL" clId="{22A23E37-1D94-4A4F-A912-78EB286330E8}"/>
    <pc:docChg chg="modSld">
      <pc:chgData name="Whitney Weber" userId="a8bb416d-e7f0-41fa-95e0-cb3470c131f0" providerId="ADAL" clId="{22A23E37-1D94-4A4F-A912-78EB286330E8}" dt="2022-03-28T19:54:35.770" v="0" actId="20577"/>
      <pc:docMkLst>
        <pc:docMk/>
      </pc:docMkLst>
      <pc:sldChg chg="modSp mod">
        <pc:chgData name="Whitney Weber" userId="a8bb416d-e7f0-41fa-95e0-cb3470c131f0" providerId="ADAL" clId="{22A23E37-1D94-4A4F-A912-78EB286330E8}" dt="2022-03-28T19:54:35.770" v="0" actId="20577"/>
        <pc:sldMkLst>
          <pc:docMk/>
          <pc:sldMk cId="1723403535" sldId="708"/>
        </pc:sldMkLst>
        <pc:spChg chg="mod">
          <ac:chgData name="Whitney Weber" userId="a8bb416d-e7f0-41fa-95e0-cb3470c131f0" providerId="ADAL" clId="{22A23E37-1D94-4A4F-A912-78EB286330E8}" dt="2022-03-28T19:54:35.770" v="0" actId="20577"/>
          <ac:spMkLst>
            <pc:docMk/>
            <pc:sldMk cId="1723403535" sldId="708"/>
            <ac:spMk id="104" creationId="{F5B0553B-BAD6-407C-AD43-09301FC9DE01}"/>
          </ac:spMkLst>
        </pc:spChg>
      </pc:sldChg>
    </pc:docChg>
  </pc:docChgLst>
  <pc:docChgLst>
    <pc:chgData name="Whitney Weber" userId="a8bb416d-e7f0-41fa-95e0-cb3470c131f0" providerId="ADAL" clId="{A732D501-6FBB-4DB2-98B9-0FFE630FE713}"/>
    <pc:docChg chg="undo custSel addSld modSld">
      <pc:chgData name="Whitney Weber" userId="a8bb416d-e7f0-41fa-95e0-cb3470c131f0" providerId="ADAL" clId="{A732D501-6FBB-4DB2-98B9-0FFE630FE713}" dt="2022-12-16T13:44:06.618" v="453" actId="20577"/>
      <pc:docMkLst>
        <pc:docMk/>
      </pc:docMkLst>
      <pc:sldChg chg="mod modShow">
        <pc:chgData name="Whitney Weber" userId="a8bb416d-e7f0-41fa-95e0-cb3470c131f0" providerId="ADAL" clId="{A732D501-6FBB-4DB2-98B9-0FFE630FE713}" dt="2022-12-16T13:27:29.709" v="1" actId="729"/>
        <pc:sldMkLst>
          <pc:docMk/>
          <pc:sldMk cId="2041137040" sldId="699"/>
        </pc:sldMkLst>
      </pc:sldChg>
      <pc:sldChg chg="mod modShow">
        <pc:chgData name="Whitney Weber" userId="a8bb416d-e7f0-41fa-95e0-cb3470c131f0" providerId="ADAL" clId="{A732D501-6FBB-4DB2-98B9-0FFE630FE713}" dt="2022-12-16T13:27:15.602" v="0" actId="729"/>
        <pc:sldMkLst>
          <pc:docMk/>
          <pc:sldMk cId="3471870806" sldId="709"/>
        </pc:sldMkLst>
      </pc:sldChg>
      <pc:sldChg chg="modNotesTx">
        <pc:chgData name="Whitney Weber" userId="a8bb416d-e7f0-41fa-95e0-cb3470c131f0" providerId="ADAL" clId="{A732D501-6FBB-4DB2-98B9-0FFE630FE713}" dt="2022-12-16T13:34:39.910" v="256" actId="20577"/>
        <pc:sldMkLst>
          <pc:docMk/>
          <pc:sldMk cId="1836595838" sldId="717"/>
        </pc:sldMkLst>
      </pc:sldChg>
      <pc:sldChg chg="mod modShow">
        <pc:chgData name="Whitney Weber" userId="a8bb416d-e7f0-41fa-95e0-cb3470c131f0" providerId="ADAL" clId="{A732D501-6FBB-4DB2-98B9-0FFE630FE713}" dt="2022-12-16T13:27:38.601" v="2" actId="729"/>
        <pc:sldMkLst>
          <pc:docMk/>
          <pc:sldMk cId="1633887144" sldId="728"/>
        </pc:sldMkLst>
      </pc:sldChg>
      <pc:sldChg chg="addSp delSp modSp new mod">
        <pc:chgData name="Whitney Weber" userId="a8bb416d-e7f0-41fa-95e0-cb3470c131f0" providerId="ADAL" clId="{A732D501-6FBB-4DB2-98B9-0FFE630FE713}" dt="2022-12-16T13:43:42.047" v="421" actId="255"/>
        <pc:sldMkLst>
          <pc:docMk/>
          <pc:sldMk cId="586647433" sldId="732"/>
        </pc:sldMkLst>
        <pc:spChg chg="mod">
          <ac:chgData name="Whitney Weber" userId="a8bb416d-e7f0-41fa-95e0-cb3470c131f0" providerId="ADAL" clId="{A732D501-6FBB-4DB2-98B9-0FFE630FE713}" dt="2022-12-16T13:35:56.702" v="286" actId="20577"/>
          <ac:spMkLst>
            <pc:docMk/>
            <pc:sldMk cId="586647433" sldId="732"/>
            <ac:spMk id="2" creationId="{2E4A2382-3015-935B-483A-208CDFD53FC6}"/>
          </ac:spMkLst>
        </pc:spChg>
        <pc:spChg chg="add del mod">
          <ac:chgData name="Whitney Weber" userId="a8bb416d-e7f0-41fa-95e0-cb3470c131f0" providerId="ADAL" clId="{A732D501-6FBB-4DB2-98B9-0FFE630FE713}" dt="2022-12-16T13:37:51.851" v="303" actId="478"/>
          <ac:spMkLst>
            <pc:docMk/>
            <pc:sldMk cId="586647433" sldId="732"/>
            <ac:spMk id="3" creationId="{23AAFDB7-1C4F-1F3C-107C-830F91430801}"/>
          </ac:spMkLst>
        </pc:spChg>
        <pc:spChg chg="add del mod">
          <ac:chgData name="Whitney Weber" userId="a8bb416d-e7f0-41fa-95e0-cb3470c131f0" providerId="ADAL" clId="{A732D501-6FBB-4DB2-98B9-0FFE630FE713}" dt="2022-12-16T13:36:27.470" v="293"/>
          <ac:spMkLst>
            <pc:docMk/>
            <pc:sldMk cId="586647433" sldId="732"/>
            <ac:spMk id="4" creationId="{00596D86-09CF-F3EC-3962-6AB7C2E74EA0}"/>
          </ac:spMkLst>
        </pc:spChg>
        <pc:spChg chg="add del mod">
          <ac:chgData name="Whitney Weber" userId="a8bb416d-e7f0-41fa-95e0-cb3470c131f0" providerId="ADAL" clId="{A732D501-6FBB-4DB2-98B9-0FFE630FE713}" dt="2022-12-16T13:36:35.850" v="295" actId="478"/>
          <ac:spMkLst>
            <pc:docMk/>
            <pc:sldMk cId="586647433" sldId="732"/>
            <ac:spMk id="5" creationId="{1FAA854A-01A1-7836-F18E-398EDD7BF382}"/>
          </ac:spMkLst>
        </pc:spChg>
        <pc:spChg chg="add del mod">
          <ac:chgData name="Whitney Weber" userId="a8bb416d-e7f0-41fa-95e0-cb3470c131f0" providerId="ADAL" clId="{A732D501-6FBB-4DB2-98B9-0FFE630FE713}" dt="2022-12-16T13:36:27.464" v="291" actId="478"/>
          <ac:spMkLst>
            <pc:docMk/>
            <pc:sldMk cId="586647433" sldId="732"/>
            <ac:spMk id="6" creationId="{44D595AE-7581-19B2-2FDA-6A64C4B373E4}"/>
          </ac:spMkLst>
        </pc:spChg>
        <pc:spChg chg="add del">
          <ac:chgData name="Whitney Weber" userId="a8bb416d-e7f0-41fa-95e0-cb3470c131f0" providerId="ADAL" clId="{A732D501-6FBB-4DB2-98B9-0FFE630FE713}" dt="2022-12-16T13:37:51.851" v="303" actId="478"/>
          <ac:spMkLst>
            <pc:docMk/>
            <pc:sldMk cId="586647433" sldId="732"/>
            <ac:spMk id="7" creationId="{6398C641-5428-0E9A-25A6-1A0E552F28EF}"/>
          </ac:spMkLst>
        </pc:spChg>
        <pc:spChg chg="add del">
          <ac:chgData name="Whitney Weber" userId="a8bb416d-e7f0-41fa-95e0-cb3470c131f0" providerId="ADAL" clId="{A732D501-6FBB-4DB2-98B9-0FFE630FE713}" dt="2022-12-16T13:37:51.851" v="303" actId="478"/>
          <ac:spMkLst>
            <pc:docMk/>
            <pc:sldMk cId="586647433" sldId="732"/>
            <ac:spMk id="8" creationId="{185CAD38-5E01-EBA4-EF58-7AEF6947A798}"/>
          </ac:spMkLst>
        </pc:spChg>
        <pc:spChg chg="add del mod">
          <ac:chgData name="Whitney Weber" userId="a8bb416d-e7f0-41fa-95e0-cb3470c131f0" providerId="ADAL" clId="{A732D501-6FBB-4DB2-98B9-0FFE630FE713}" dt="2022-12-16T13:43:42.047" v="421" actId="255"/>
          <ac:spMkLst>
            <pc:docMk/>
            <pc:sldMk cId="586647433" sldId="732"/>
            <ac:spMk id="9" creationId="{AF93221D-8D4F-1C96-6894-EFF174499140}"/>
          </ac:spMkLst>
        </pc:spChg>
        <pc:picChg chg="add mod">
          <ac:chgData name="Whitney Weber" userId="a8bb416d-e7f0-41fa-95e0-cb3470c131f0" providerId="ADAL" clId="{A732D501-6FBB-4DB2-98B9-0FFE630FE713}" dt="2022-12-16T13:41:06.223" v="367" actId="1076"/>
          <ac:picMkLst>
            <pc:docMk/>
            <pc:sldMk cId="586647433" sldId="732"/>
            <ac:picMk id="11" creationId="{C40DEF52-5F59-C354-C48E-B9E1A61B4898}"/>
          </ac:picMkLst>
        </pc:picChg>
        <pc:picChg chg="add del">
          <ac:chgData name="Whitney Weber" userId="a8bb416d-e7f0-41fa-95e0-cb3470c131f0" providerId="ADAL" clId="{A732D501-6FBB-4DB2-98B9-0FFE630FE713}" dt="2022-12-16T13:36:38.309" v="296" actId="478"/>
          <ac:picMkLst>
            <pc:docMk/>
            <pc:sldMk cId="586647433" sldId="732"/>
            <ac:picMk id="1025" creationId="{F5237BFD-7308-611D-2AB5-59AC62288BA4}"/>
          </ac:picMkLst>
        </pc:picChg>
        <pc:picChg chg="add mod">
          <ac:chgData name="Whitney Weber" userId="a8bb416d-e7f0-41fa-95e0-cb3470c131f0" providerId="ADAL" clId="{A732D501-6FBB-4DB2-98B9-0FFE630FE713}" dt="2022-12-16T13:36:10.960" v="289" actId="1076"/>
          <ac:picMkLst>
            <pc:docMk/>
            <pc:sldMk cId="586647433" sldId="732"/>
            <ac:picMk id="1026" creationId="{6850AFA6-BF15-D4CC-F0B3-939B32B140E5}"/>
          </ac:picMkLst>
        </pc:picChg>
        <pc:picChg chg="add del">
          <ac:chgData name="Whitney Weber" userId="a8bb416d-e7f0-41fa-95e0-cb3470c131f0" providerId="ADAL" clId="{A732D501-6FBB-4DB2-98B9-0FFE630FE713}" dt="2022-12-16T13:37:51.851" v="303" actId="478"/>
          <ac:picMkLst>
            <pc:docMk/>
            <pc:sldMk cId="586647433" sldId="732"/>
            <ac:picMk id="1030" creationId="{647D8ED3-4651-0A71-429B-BB34AAA37EE7}"/>
          </ac:picMkLst>
        </pc:picChg>
      </pc:sldChg>
      <pc:sldChg chg="modSp add mod">
        <pc:chgData name="Whitney Weber" userId="a8bb416d-e7f0-41fa-95e0-cb3470c131f0" providerId="ADAL" clId="{A732D501-6FBB-4DB2-98B9-0FFE630FE713}" dt="2022-12-16T13:44:06.618" v="453" actId="20577"/>
        <pc:sldMkLst>
          <pc:docMk/>
          <pc:sldMk cId="3994775891" sldId="733"/>
        </pc:sldMkLst>
        <pc:spChg chg="mod">
          <ac:chgData name="Whitney Weber" userId="a8bb416d-e7f0-41fa-95e0-cb3470c131f0" providerId="ADAL" clId="{A732D501-6FBB-4DB2-98B9-0FFE630FE713}" dt="2022-12-16T13:44:06.618" v="453" actId="20577"/>
          <ac:spMkLst>
            <pc:docMk/>
            <pc:sldMk cId="3994775891" sldId="733"/>
            <ac:spMk id="2" creationId="{EFF45B30-145F-4F36-87E2-6222269F546F}"/>
          </ac:spMkLst>
        </pc:spChg>
      </pc:sldChg>
    </pc:docChg>
  </pc:docChgLst>
  <pc:docChgLst>
    <pc:chgData name="Whitney Weber" userId="a8bb416d-e7f0-41fa-95e0-cb3470c131f0" providerId="ADAL" clId="{5699E51C-3DD4-4E28-BAE6-01F2F020ABEF}"/>
    <pc:docChg chg="custSel delSld modSld">
      <pc:chgData name="Whitney Weber" userId="a8bb416d-e7f0-41fa-95e0-cb3470c131f0" providerId="ADAL" clId="{5699E51C-3DD4-4E28-BAE6-01F2F020ABEF}" dt="2022-02-02T14:29:41.735" v="351" actId="14100"/>
      <pc:docMkLst>
        <pc:docMk/>
      </pc:docMkLst>
      <pc:sldChg chg="modSp mod">
        <pc:chgData name="Whitney Weber" userId="a8bb416d-e7f0-41fa-95e0-cb3470c131f0" providerId="ADAL" clId="{5699E51C-3DD4-4E28-BAE6-01F2F020ABEF}" dt="2022-02-02T14:29:41.735" v="351" actId="14100"/>
        <pc:sldMkLst>
          <pc:docMk/>
          <pc:sldMk cId="4175948059" sldId="258"/>
        </pc:sldMkLst>
        <pc:spChg chg="mod">
          <ac:chgData name="Whitney Weber" userId="a8bb416d-e7f0-41fa-95e0-cb3470c131f0" providerId="ADAL" clId="{5699E51C-3DD4-4E28-BAE6-01F2F020ABEF}" dt="2022-02-02T14:29:41.735" v="351" actId="14100"/>
          <ac:spMkLst>
            <pc:docMk/>
            <pc:sldMk cId="4175948059" sldId="258"/>
            <ac:spMk id="3" creationId="{BE70A6BE-C1ED-4F01-8F02-68D0480A2541}"/>
          </ac:spMkLst>
        </pc:spChg>
      </pc:sldChg>
      <pc:sldChg chg="modSp mod">
        <pc:chgData name="Whitney Weber" userId="a8bb416d-e7f0-41fa-95e0-cb3470c131f0" providerId="ADAL" clId="{5699E51C-3DD4-4E28-BAE6-01F2F020ABEF}" dt="2022-01-18T13:59:50.375" v="323" actId="20577"/>
        <pc:sldMkLst>
          <pc:docMk/>
          <pc:sldMk cId="3967713896" sldId="265"/>
        </pc:sldMkLst>
        <pc:spChg chg="mod">
          <ac:chgData name="Whitney Weber" userId="a8bb416d-e7f0-41fa-95e0-cb3470c131f0" providerId="ADAL" clId="{5699E51C-3DD4-4E28-BAE6-01F2F020ABEF}" dt="2022-01-18T13:59:50.375" v="323" actId="20577"/>
          <ac:spMkLst>
            <pc:docMk/>
            <pc:sldMk cId="3967713896" sldId="265"/>
            <ac:spMk id="6" creationId="{9B92F023-2CB7-43C5-97F3-49401FF7B063}"/>
          </ac:spMkLst>
        </pc:spChg>
      </pc:sldChg>
      <pc:sldChg chg="modSp mod">
        <pc:chgData name="Whitney Weber" userId="a8bb416d-e7f0-41fa-95e0-cb3470c131f0" providerId="ADAL" clId="{5699E51C-3DD4-4E28-BAE6-01F2F020ABEF}" dt="2022-01-18T13:47:25.234" v="159" actId="20577"/>
        <pc:sldMkLst>
          <pc:docMk/>
          <pc:sldMk cId="4129602931" sldId="678"/>
        </pc:sldMkLst>
        <pc:spChg chg="mod">
          <ac:chgData name="Whitney Weber" userId="a8bb416d-e7f0-41fa-95e0-cb3470c131f0" providerId="ADAL" clId="{5699E51C-3DD4-4E28-BAE6-01F2F020ABEF}" dt="2022-01-18T13:47:25.234" v="159" actId="20577"/>
          <ac:spMkLst>
            <pc:docMk/>
            <pc:sldMk cId="4129602931" sldId="678"/>
            <ac:spMk id="2" creationId="{A7E0920C-83EC-4318-8455-283F6540DF98}"/>
          </ac:spMkLst>
        </pc:spChg>
      </pc:sldChg>
      <pc:sldChg chg="del">
        <pc:chgData name="Whitney Weber" userId="a8bb416d-e7f0-41fa-95e0-cb3470c131f0" providerId="ADAL" clId="{5699E51C-3DD4-4E28-BAE6-01F2F020ABEF}" dt="2022-02-02T14:24:09.262" v="339" actId="47"/>
        <pc:sldMkLst>
          <pc:docMk/>
          <pc:sldMk cId="3303697188" sldId="681"/>
        </pc:sldMkLst>
      </pc:sldChg>
      <pc:sldChg chg="addSp delSp modSp mod">
        <pc:chgData name="Whitney Weber" userId="a8bb416d-e7f0-41fa-95e0-cb3470c131f0" providerId="ADAL" clId="{5699E51C-3DD4-4E28-BAE6-01F2F020ABEF}" dt="2022-02-02T14:28:06.786" v="347" actId="6549"/>
        <pc:sldMkLst>
          <pc:docMk/>
          <pc:sldMk cId="1902958073" sldId="686"/>
        </pc:sldMkLst>
        <pc:spChg chg="mod">
          <ac:chgData name="Whitney Weber" userId="a8bb416d-e7f0-41fa-95e0-cb3470c131f0" providerId="ADAL" clId="{5699E51C-3DD4-4E28-BAE6-01F2F020ABEF}" dt="2022-02-02T14:28:06.786" v="347" actId="6549"/>
          <ac:spMkLst>
            <pc:docMk/>
            <pc:sldMk cId="1902958073" sldId="686"/>
            <ac:spMk id="3" creationId="{C3F5F2D9-B86D-4D60-9211-7CD4D204E652}"/>
          </ac:spMkLst>
        </pc:spChg>
        <pc:picChg chg="del">
          <ac:chgData name="Whitney Weber" userId="a8bb416d-e7f0-41fa-95e0-cb3470c131f0" providerId="ADAL" clId="{5699E51C-3DD4-4E28-BAE6-01F2F020ABEF}" dt="2022-01-18T13:44:12.270" v="34" actId="478"/>
          <ac:picMkLst>
            <pc:docMk/>
            <pc:sldMk cId="1902958073" sldId="686"/>
            <ac:picMk id="34" creationId="{A63756C8-079F-4A9C-9CEF-029E9615415D}"/>
          </ac:picMkLst>
        </pc:picChg>
        <pc:picChg chg="add mod">
          <ac:chgData name="Whitney Weber" userId="a8bb416d-e7f0-41fa-95e0-cb3470c131f0" providerId="ADAL" clId="{5699E51C-3DD4-4E28-BAE6-01F2F020ABEF}" dt="2022-01-18T13:44:22.735" v="38" actId="1076"/>
          <ac:picMkLst>
            <pc:docMk/>
            <pc:sldMk cId="1902958073" sldId="686"/>
            <ac:picMk id="37" creationId="{74B1EF83-F632-41B1-ABB3-D91384BC241F}"/>
          </ac:picMkLst>
        </pc:picChg>
      </pc:sldChg>
      <pc:sldChg chg="addSp delSp modSp mod">
        <pc:chgData name="Whitney Weber" userId="a8bb416d-e7f0-41fa-95e0-cb3470c131f0" providerId="ADAL" clId="{5699E51C-3DD4-4E28-BAE6-01F2F020ABEF}" dt="2022-02-02T14:26:56.885" v="343" actId="167"/>
        <pc:sldMkLst>
          <pc:docMk/>
          <pc:sldMk cId="11238198" sldId="689"/>
        </pc:sldMkLst>
        <pc:spChg chg="del">
          <ac:chgData name="Whitney Weber" userId="a8bb416d-e7f0-41fa-95e0-cb3470c131f0" providerId="ADAL" clId="{5699E51C-3DD4-4E28-BAE6-01F2F020ABEF}" dt="2022-02-02T14:26:53.134" v="341" actId="478"/>
          <ac:spMkLst>
            <pc:docMk/>
            <pc:sldMk cId="11238198" sldId="689"/>
            <ac:spMk id="5" creationId="{76D805A9-5669-42E8-9EFE-A33055AC8817}"/>
          </ac:spMkLst>
        </pc:spChg>
        <pc:picChg chg="del">
          <ac:chgData name="Whitney Weber" userId="a8bb416d-e7f0-41fa-95e0-cb3470c131f0" providerId="ADAL" clId="{5699E51C-3DD4-4E28-BAE6-01F2F020ABEF}" dt="2022-02-02T14:26:50.131" v="340" actId="478"/>
          <ac:picMkLst>
            <pc:docMk/>
            <pc:sldMk cId="11238198" sldId="689"/>
            <ac:picMk id="3" creationId="{2DFF9DD1-C4A9-42F9-BD65-36AABF405DCE}"/>
          </ac:picMkLst>
        </pc:picChg>
        <pc:picChg chg="add mod ord">
          <ac:chgData name="Whitney Weber" userId="a8bb416d-e7f0-41fa-95e0-cb3470c131f0" providerId="ADAL" clId="{5699E51C-3DD4-4E28-BAE6-01F2F020ABEF}" dt="2022-02-02T14:26:56.885" v="343" actId="167"/>
          <ac:picMkLst>
            <pc:docMk/>
            <pc:sldMk cId="11238198" sldId="689"/>
            <ac:picMk id="6" creationId="{C3FAE4F1-0CED-4706-9BCC-F72CF775499E}"/>
          </ac:picMkLst>
        </pc:picChg>
      </pc:sldChg>
      <pc:sldChg chg="addSp delSp modSp del mod modAnim">
        <pc:chgData name="Whitney Weber" userId="a8bb416d-e7f0-41fa-95e0-cb3470c131f0" providerId="ADAL" clId="{5699E51C-3DD4-4E28-BAE6-01F2F020ABEF}" dt="2022-02-02T14:24:03.446" v="338" actId="47"/>
        <pc:sldMkLst>
          <pc:docMk/>
          <pc:sldMk cId="3652749150" sldId="692"/>
        </pc:sldMkLst>
        <pc:spChg chg="mod">
          <ac:chgData name="Whitney Weber" userId="a8bb416d-e7f0-41fa-95e0-cb3470c131f0" providerId="ADAL" clId="{5699E51C-3DD4-4E28-BAE6-01F2F020ABEF}" dt="2022-01-18T13:47:30.633" v="162" actId="20577"/>
          <ac:spMkLst>
            <pc:docMk/>
            <pc:sldMk cId="3652749150" sldId="692"/>
            <ac:spMk id="104" creationId="{F5B0553B-BAD6-407C-AD43-09301FC9DE01}"/>
          </ac:spMkLst>
        </pc:spChg>
        <pc:spChg chg="mod topLvl">
          <ac:chgData name="Whitney Weber" userId="a8bb416d-e7f0-41fa-95e0-cb3470c131f0" providerId="ADAL" clId="{5699E51C-3DD4-4E28-BAE6-01F2F020ABEF}" dt="2022-01-18T13:42:29.482" v="14" actId="165"/>
          <ac:spMkLst>
            <pc:docMk/>
            <pc:sldMk cId="3652749150" sldId="692"/>
            <ac:spMk id="110" creationId="{CFD00DBC-8FDA-425A-850D-34DB1B07CAF5}"/>
          </ac:spMkLst>
        </pc:spChg>
        <pc:spChg chg="mod">
          <ac:chgData name="Whitney Weber" userId="a8bb416d-e7f0-41fa-95e0-cb3470c131f0" providerId="ADAL" clId="{5699E51C-3DD4-4E28-BAE6-01F2F020ABEF}" dt="2022-01-18T13:42:29.482" v="14" actId="165"/>
          <ac:spMkLst>
            <pc:docMk/>
            <pc:sldMk cId="3652749150" sldId="692"/>
            <ac:spMk id="155" creationId="{63033E83-9F02-4D2D-958C-7491E4D40C9D}"/>
          </ac:spMkLst>
        </pc:spChg>
        <pc:spChg chg="mod">
          <ac:chgData name="Whitney Weber" userId="a8bb416d-e7f0-41fa-95e0-cb3470c131f0" providerId="ADAL" clId="{5699E51C-3DD4-4E28-BAE6-01F2F020ABEF}" dt="2022-01-18T13:42:29.482" v="14" actId="165"/>
          <ac:spMkLst>
            <pc:docMk/>
            <pc:sldMk cId="3652749150" sldId="692"/>
            <ac:spMk id="163" creationId="{8F825CBC-F312-491E-85A5-20B1F6E0ECC6}"/>
          </ac:spMkLst>
        </pc:spChg>
        <pc:grpChg chg="del">
          <ac:chgData name="Whitney Weber" userId="a8bb416d-e7f0-41fa-95e0-cb3470c131f0" providerId="ADAL" clId="{5699E51C-3DD4-4E28-BAE6-01F2F020ABEF}" dt="2022-01-18T13:42:29.482" v="14" actId="165"/>
          <ac:grpSpMkLst>
            <pc:docMk/>
            <pc:sldMk cId="3652749150" sldId="692"/>
            <ac:grpSpMk id="4" creationId="{B95FC645-9B36-4A3B-A448-671C13E26D63}"/>
          </ac:grpSpMkLst>
        </pc:grpChg>
        <pc:grpChg chg="mod topLvl">
          <ac:chgData name="Whitney Weber" userId="a8bb416d-e7f0-41fa-95e0-cb3470c131f0" providerId="ADAL" clId="{5699E51C-3DD4-4E28-BAE6-01F2F020ABEF}" dt="2022-01-18T13:42:29.482" v="14" actId="165"/>
          <ac:grpSpMkLst>
            <pc:docMk/>
            <pc:sldMk cId="3652749150" sldId="692"/>
            <ac:grpSpMk id="154" creationId="{5825DBCB-89C2-40ED-A4BD-907DC544B2DD}"/>
          </ac:grpSpMkLst>
        </pc:grpChg>
        <pc:grpChg chg="mod">
          <ac:chgData name="Whitney Weber" userId="a8bb416d-e7f0-41fa-95e0-cb3470c131f0" providerId="ADAL" clId="{5699E51C-3DD4-4E28-BAE6-01F2F020ABEF}" dt="2022-01-18T13:42:29.482" v="14" actId="165"/>
          <ac:grpSpMkLst>
            <pc:docMk/>
            <pc:sldMk cId="3652749150" sldId="692"/>
            <ac:grpSpMk id="156" creationId="{2DFDD427-8C1E-45FE-90AB-285873D2BADC}"/>
          </ac:grpSpMkLst>
        </pc:grpChg>
        <pc:grpChg chg="mod">
          <ac:chgData name="Whitney Weber" userId="a8bb416d-e7f0-41fa-95e0-cb3470c131f0" providerId="ADAL" clId="{5699E51C-3DD4-4E28-BAE6-01F2F020ABEF}" dt="2022-01-18T13:42:29.482" v="14" actId="165"/>
          <ac:grpSpMkLst>
            <pc:docMk/>
            <pc:sldMk cId="3652749150" sldId="692"/>
            <ac:grpSpMk id="157" creationId="{04722D1F-0DB8-4C4F-82A8-5F1EA8F79EC2}"/>
          </ac:grpSpMkLst>
        </pc:grpChg>
        <pc:grpChg chg="mod">
          <ac:chgData name="Whitney Weber" userId="a8bb416d-e7f0-41fa-95e0-cb3470c131f0" providerId="ADAL" clId="{5699E51C-3DD4-4E28-BAE6-01F2F020ABEF}" dt="2022-01-18T13:42:29.482" v="14" actId="165"/>
          <ac:grpSpMkLst>
            <pc:docMk/>
            <pc:sldMk cId="3652749150" sldId="692"/>
            <ac:grpSpMk id="158" creationId="{354C9582-D94D-45F0-84CF-7750CD0EC642}"/>
          </ac:grpSpMkLst>
        </pc:grpChg>
        <pc:picChg chg="add mod">
          <ac:chgData name="Whitney Weber" userId="a8bb416d-e7f0-41fa-95e0-cb3470c131f0" providerId="ADAL" clId="{5699E51C-3DD4-4E28-BAE6-01F2F020ABEF}" dt="2022-01-18T13:42:51.919" v="20" actId="1076"/>
          <ac:picMkLst>
            <pc:docMk/>
            <pc:sldMk cId="3652749150" sldId="692"/>
            <ac:picMk id="7" creationId="{6D626D56-343A-41C0-B82F-16D922C26D3C}"/>
          </ac:picMkLst>
        </pc:picChg>
        <pc:picChg chg="del mod topLvl">
          <ac:chgData name="Whitney Weber" userId="a8bb416d-e7f0-41fa-95e0-cb3470c131f0" providerId="ADAL" clId="{5699E51C-3DD4-4E28-BAE6-01F2F020ABEF}" dt="2022-01-18T13:42:33.395" v="15" actId="478"/>
          <ac:picMkLst>
            <pc:docMk/>
            <pc:sldMk cId="3652749150" sldId="692"/>
            <ac:picMk id="115" creationId="{D7AEFB82-7624-410F-BFC9-84A140E935F8}"/>
          </ac:picMkLst>
        </pc:picChg>
        <pc:picChg chg="mod">
          <ac:chgData name="Whitney Weber" userId="a8bb416d-e7f0-41fa-95e0-cb3470c131f0" providerId="ADAL" clId="{5699E51C-3DD4-4E28-BAE6-01F2F020ABEF}" dt="2022-01-18T13:42:29.482" v="14" actId="165"/>
          <ac:picMkLst>
            <pc:docMk/>
            <pc:sldMk cId="3652749150" sldId="692"/>
            <ac:picMk id="159" creationId="{B083F875-3528-4A22-B497-CF2509312D6C}"/>
          </ac:picMkLst>
        </pc:picChg>
        <pc:picChg chg="mod">
          <ac:chgData name="Whitney Weber" userId="a8bb416d-e7f0-41fa-95e0-cb3470c131f0" providerId="ADAL" clId="{5699E51C-3DD4-4E28-BAE6-01F2F020ABEF}" dt="2022-01-18T13:42:29.482" v="14" actId="165"/>
          <ac:picMkLst>
            <pc:docMk/>
            <pc:sldMk cId="3652749150" sldId="692"/>
            <ac:picMk id="160" creationId="{230A857B-B8A8-408C-95AE-D6E5228101C3}"/>
          </ac:picMkLst>
        </pc:picChg>
        <pc:picChg chg="mod">
          <ac:chgData name="Whitney Weber" userId="a8bb416d-e7f0-41fa-95e0-cb3470c131f0" providerId="ADAL" clId="{5699E51C-3DD4-4E28-BAE6-01F2F020ABEF}" dt="2022-01-18T13:42:29.482" v="14" actId="165"/>
          <ac:picMkLst>
            <pc:docMk/>
            <pc:sldMk cId="3652749150" sldId="692"/>
            <ac:picMk id="161" creationId="{553FC784-EB91-4A1A-9127-1A9501E8BB68}"/>
          </ac:picMkLst>
        </pc:picChg>
        <pc:picChg chg="mod">
          <ac:chgData name="Whitney Weber" userId="a8bb416d-e7f0-41fa-95e0-cb3470c131f0" providerId="ADAL" clId="{5699E51C-3DD4-4E28-BAE6-01F2F020ABEF}" dt="2022-01-18T13:42:29.482" v="14" actId="165"/>
          <ac:picMkLst>
            <pc:docMk/>
            <pc:sldMk cId="3652749150" sldId="692"/>
            <ac:picMk id="162" creationId="{F021968D-C291-470E-BFF1-815A13232E0A}"/>
          </ac:picMkLst>
        </pc:picChg>
        <pc:cxnChg chg="mod topLvl">
          <ac:chgData name="Whitney Weber" userId="a8bb416d-e7f0-41fa-95e0-cb3470c131f0" providerId="ADAL" clId="{5699E51C-3DD4-4E28-BAE6-01F2F020ABEF}" dt="2022-01-18T13:42:29.482" v="14" actId="165"/>
          <ac:cxnSpMkLst>
            <pc:docMk/>
            <pc:sldMk cId="3652749150" sldId="692"/>
            <ac:cxnSpMk id="125" creationId="{25F24299-69E1-4FFE-9CAD-E7AC6397EB58}"/>
          </ac:cxnSpMkLst>
        </pc:cxnChg>
        <pc:cxnChg chg="mod topLvl">
          <ac:chgData name="Whitney Weber" userId="a8bb416d-e7f0-41fa-95e0-cb3470c131f0" providerId="ADAL" clId="{5699E51C-3DD4-4E28-BAE6-01F2F020ABEF}" dt="2022-01-18T13:42:29.482" v="14" actId="165"/>
          <ac:cxnSpMkLst>
            <pc:docMk/>
            <pc:sldMk cId="3652749150" sldId="692"/>
            <ac:cxnSpMk id="127" creationId="{A58D8B5A-E225-46F2-8CCF-2A0E6E720F57}"/>
          </ac:cxnSpMkLst>
        </pc:cxnChg>
      </pc:sldChg>
      <pc:sldChg chg="modSp mod">
        <pc:chgData name="Whitney Weber" userId="a8bb416d-e7f0-41fa-95e0-cb3470c131f0" providerId="ADAL" clId="{5699E51C-3DD4-4E28-BAE6-01F2F020ABEF}" dt="2022-01-18T13:51:43.608" v="241" actId="20577"/>
        <pc:sldMkLst>
          <pc:docMk/>
          <pc:sldMk cId="2984446650" sldId="694"/>
        </pc:sldMkLst>
        <pc:spChg chg="mod">
          <ac:chgData name="Whitney Weber" userId="a8bb416d-e7f0-41fa-95e0-cb3470c131f0" providerId="ADAL" clId="{5699E51C-3DD4-4E28-BAE6-01F2F020ABEF}" dt="2022-01-18T13:51:43.608" v="241" actId="20577"/>
          <ac:spMkLst>
            <pc:docMk/>
            <pc:sldMk cId="2984446650" sldId="694"/>
            <ac:spMk id="3" creationId="{4605CB5A-0EDD-44D0-8223-C8235251754D}"/>
          </ac:spMkLst>
        </pc:spChg>
      </pc:sldChg>
      <pc:sldChg chg="addSp delSp modSp mod">
        <pc:chgData name="Whitney Weber" userId="a8bb416d-e7f0-41fa-95e0-cb3470c131f0" providerId="ADAL" clId="{5699E51C-3DD4-4E28-BAE6-01F2F020ABEF}" dt="2022-02-02T14:27:21.079" v="346" actId="20577"/>
        <pc:sldMkLst>
          <pc:docMk/>
          <pc:sldMk cId="1936252101" sldId="703"/>
        </pc:sldMkLst>
        <pc:spChg chg="mod">
          <ac:chgData name="Whitney Weber" userId="a8bb416d-e7f0-41fa-95e0-cb3470c131f0" providerId="ADAL" clId="{5699E51C-3DD4-4E28-BAE6-01F2F020ABEF}" dt="2022-02-02T14:27:21.079" v="346" actId="20577"/>
          <ac:spMkLst>
            <pc:docMk/>
            <pc:sldMk cId="1936252101" sldId="703"/>
            <ac:spMk id="3" creationId="{BE70A6BE-C1ED-4F01-8F02-68D0480A2541}"/>
          </ac:spMkLst>
        </pc:spChg>
        <pc:picChg chg="del">
          <ac:chgData name="Whitney Weber" userId="a8bb416d-e7f0-41fa-95e0-cb3470c131f0" providerId="ADAL" clId="{5699E51C-3DD4-4E28-BAE6-01F2F020ABEF}" dt="2022-01-18T13:43:48.033" v="29" actId="478"/>
          <ac:picMkLst>
            <pc:docMk/>
            <pc:sldMk cId="1936252101" sldId="703"/>
            <ac:picMk id="5" creationId="{A54E2076-2948-4AB6-8BF4-BD156E869FE6}"/>
          </ac:picMkLst>
        </pc:picChg>
        <pc:picChg chg="add mod">
          <ac:chgData name="Whitney Weber" userId="a8bb416d-e7f0-41fa-95e0-cb3470c131f0" providerId="ADAL" clId="{5699E51C-3DD4-4E28-BAE6-01F2F020ABEF}" dt="2022-01-18T13:44:01.992" v="33" actId="1076"/>
          <ac:picMkLst>
            <pc:docMk/>
            <pc:sldMk cId="1936252101" sldId="703"/>
            <ac:picMk id="7" creationId="{1B4B127A-D2AA-4C48-8472-1FEAD88C1CE1}"/>
          </ac:picMkLst>
        </pc:picChg>
      </pc:sldChg>
      <pc:sldChg chg="modSp mod">
        <pc:chgData name="Whitney Weber" userId="a8bb416d-e7f0-41fa-95e0-cb3470c131f0" providerId="ADAL" clId="{5699E51C-3DD4-4E28-BAE6-01F2F020ABEF}" dt="2022-01-18T14:01:43.054" v="337" actId="20577"/>
        <pc:sldMkLst>
          <pc:docMk/>
          <pc:sldMk cId="1087116968" sldId="704"/>
        </pc:sldMkLst>
        <pc:spChg chg="mod">
          <ac:chgData name="Whitney Weber" userId="a8bb416d-e7f0-41fa-95e0-cb3470c131f0" providerId="ADAL" clId="{5699E51C-3DD4-4E28-BAE6-01F2F020ABEF}" dt="2022-01-18T14:01:43.054" v="337" actId="20577"/>
          <ac:spMkLst>
            <pc:docMk/>
            <pc:sldMk cId="1087116968" sldId="704"/>
            <ac:spMk id="6" creationId="{9B92F023-2CB7-43C5-97F3-49401FF7B063}"/>
          </ac:spMkLst>
        </pc:spChg>
      </pc:sldChg>
      <pc:sldChg chg="addSp delSp modSp mod">
        <pc:chgData name="Whitney Weber" userId="a8bb416d-e7f0-41fa-95e0-cb3470c131f0" providerId="ADAL" clId="{5699E51C-3DD4-4E28-BAE6-01F2F020ABEF}" dt="2022-01-18T13:43:31.862" v="28" actId="1038"/>
        <pc:sldMkLst>
          <pc:docMk/>
          <pc:sldMk cId="3052918897" sldId="707"/>
        </pc:sldMkLst>
        <pc:spChg chg="mod">
          <ac:chgData name="Whitney Weber" userId="a8bb416d-e7f0-41fa-95e0-cb3470c131f0" providerId="ADAL" clId="{5699E51C-3DD4-4E28-BAE6-01F2F020ABEF}" dt="2022-01-18T13:43:31.862" v="28" actId="1038"/>
          <ac:spMkLst>
            <pc:docMk/>
            <pc:sldMk cId="3052918897" sldId="707"/>
            <ac:spMk id="4" creationId="{FE330E5A-9BDF-4A78-BB21-9A816EFA7A51}"/>
          </ac:spMkLst>
        </pc:spChg>
        <pc:picChg chg="del">
          <ac:chgData name="Whitney Weber" userId="a8bb416d-e7f0-41fa-95e0-cb3470c131f0" providerId="ADAL" clId="{5699E51C-3DD4-4E28-BAE6-01F2F020ABEF}" dt="2022-01-18T13:43:14.062" v="23" actId="478"/>
          <ac:picMkLst>
            <pc:docMk/>
            <pc:sldMk cId="3052918897" sldId="707"/>
            <ac:picMk id="115" creationId="{D7AEFB82-7624-410F-BFC9-84A140E935F8}"/>
          </ac:picMkLst>
        </pc:picChg>
        <pc:picChg chg="add mod">
          <ac:chgData name="Whitney Weber" userId="a8bb416d-e7f0-41fa-95e0-cb3470c131f0" providerId="ADAL" clId="{5699E51C-3DD4-4E28-BAE6-01F2F020ABEF}" dt="2022-01-18T13:43:15.072" v="24"/>
          <ac:picMkLst>
            <pc:docMk/>
            <pc:sldMk cId="3052918897" sldId="707"/>
            <ac:picMk id="130" creationId="{BC6F28B8-B50C-44C4-A7DE-320851EED75A}"/>
          </ac:picMkLst>
        </pc:picChg>
      </pc:sldChg>
      <pc:sldChg chg="addSp delSp modSp mod">
        <pc:chgData name="Whitney Weber" userId="a8bb416d-e7f0-41fa-95e0-cb3470c131f0" providerId="ADAL" clId="{5699E51C-3DD4-4E28-BAE6-01F2F020ABEF}" dt="2022-01-18T13:44:28.914" v="40"/>
        <pc:sldMkLst>
          <pc:docMk/>
          <pc:sldMk cId="1723403535" sldId="708"/>
        </pc:sldMkLst>
        <pc:picChg chg="del">
          <ac:chgData name="Whitney Weber" userId="a8bb416d-e7f0-41fa-95e0-cb3470c131f0" providerId="ADAL" clId="{5699E51C-3DD4-4E28-BAE6-01F2F020ABEF}" dt="2022-01-18T13:44:28.445" v="39" actId="478"/>
          <ac:picMkLst>
            <pc:docMk/>
            <pc:sldMk cId="1723403535" sldId="708"/>
            <ac:picMk id="115" creationId="{D7AEFB82-7624-410F-BFC9-84A140E935F8}"/>
          </ac:picMkLst>
        </pc:picChg>
        <pc:picChg chg="add mod">
          <ac:chgData name="Whitney Weber" userId="a8bb416d-e7f0-41fa-95e0-cb3470c131f0" providerId="ADAL" clId="{5699E51C-3DD4-4E28-BAE6-01F2F020ABEF}" dt="2022-01-18T13:44:28.914" v="40"/>
          <ac:picMkLst>
            <pc:docMk/>
            <pc:sldMk cId="1723403535" sldId="708"/>
            <ac:picMk id="129" creationId="{B9ACB094-A1DA-40F0-B972-508CAF73BB14}"/>
          </ac:picMkLst>
        </pc:picChg>
      </pc:sldChg>
      <pc:sldChg chg="addSp delSp modSp mod">
        <pc:chgData name="Whitney Weber" userId="a8bb416d-e7f0-41fa-95e0-cb3470c131f0" providerId="ADAL" clId="{5699E51C-3DD4-4E28-BAE6-01F2F020ABEF}" dt="2022-01-18T13:44:50.997" v="42"/>
        <pc:sldMkLst>
          <pc:docMk/>
          <pc:sldMk cId="3471870806" sldId="709"/>
        </pc:sldMkLst>
        <pc:picChg chg="del">
          <ac:chgData name="Whitney Weber" userId="a8bb416d-e7f0-41fa-95e0-cb3470c131f0" providerId="ADAL" clId="{5699E51C-3DD4-4E28-BAE6-01F2F020ABEF}" dt="2022-01-18T13:44:50.507" v="41" actId="478"/>
          <ac:picMkLst>
            <pc:docMk/>
            <pc:sldMk cId="3471870806" sldId="709"/>
            <ac:picMk id="115" creationId="{D7AEFB82-7624-410F-BFC9-84A140E935F8}"/>
          </ac:picMkLst>
        </pc:picChg>
        <pc:picChg chg="add mod">
          <ac:chgData name="Whitney Weber" userId="a8bb416d-e7f0-41fa-95e0-cb3470c131f0" providerId="ADAL" clId="{5699E51C-3DD4-4E28-BAE6-01F2F020ABEF}" dt="2022-01-18T13:44:50.997" v="42"/>
          <ac:picMkLst>
            <pc:docMk/>
            <pc:sldMk cId="3471870806" sldId="709"/>
            <ac:picMk id="128" creationId="{83F1DD3E-AD20-44AE-82EB-ED41D8DA3E48}"/>
          </ac:picMkLst>
        </pc:picChg>
      </pc:sldChg>
      <pc:sldChg chg="addSp delSp modSp mod">
        <pc:chgData name="Whitney Weber" userId="a8bb416d-e7f0-41fa-95e0-cb3470c131f0" providerId="ADAL" clId="{5699E51C-3DD4-4E28-BAE6-01F2F020ABEF}" dt="2022-01-18T13:45:03.406" v="44"/>
        <pc:sldMkLst>
          <pc:docMk/>
          <pc:sldMk cId="1836595838" sldId="717"/>
        </pc:sldMkLst>
        <pc:picChg chg="del">
          <ac:chgData name="Whitney Weber" userId="a8bb416d-e7f0-41fa-95e0-cb3470c131f0" providerId="ADAL" clId="{5699E51C-3DD4-4E28-BAE6-01F2F020ABEF}" dt="2022-01-18T13:45:02.895" v="43" actId="478"/>
          <ac:picMkLst>
            <pc:docMk/>
            <pc:sldMk cId="1836595838" sldId="717"/>
            <ac:picMk id="144" creationId="{FF39D591-728B-42A3-8947-B06FB293AF21}"/>
          </ac:picMkLst>
        </pc:picChg>
        <pc:picChg chg="add mod">
          <ac:chgData name="Whitney Weber" userId="a8bb416d-e7f0-41fa-95e0-cb3470c131f0" providerId="ADAL" clId="{5699E51C-3DD4-4E28-BAE6-01F2F020ABEF}" dt="2022-01-18T13:45:03.406" v="44"/>
          <ac:picMkLst>
            <pc:docMk/>
            <pc:sldMk cId="1836595838" sldId="717"/>
            <ac:picMk id="151" creationId="{22318326-B8F5-4903-B089-AC47EB90B3F1}"/>
          </ac:picMkLst>
        </pc:picChg>
      </pc:sldChg>
      <pc:sldChg chg="modNotesTx">
        <pc:chgData name="Whitney Weber" userId="a8bb416d-e7f0-41fa-95e0-cb3470c131f0" providerId="ADAL" clId="{5699E51C-3DD4-4E28-BAE6-01F2F020ABEF}" dt="2022-01-18T13:47:20.983" v="156" actId="20577"/>
        <pc:sldMkLst>
          <pc:docMk/>
          <pc:sldMk cId="1213954276" sldId="725"/>
        </pc:sldMkLst>
      </pc:sldChg>
      <pc:sldChg chg="addSp delSp modSp mod">
        <pc:chgData name="Whitney Weber" userId="a8bb416d-e7f0-41fa-95e0-cb3470c131f0" providerId="ADAL" clId="{5699E51C-3DD4-4E28-BAE6-01F2F020ABEF}" dt="2022-01-18T13:43:07.265" v="22"/>
        <pc:sldMkLst>
          <pc:docMk/>
          <pc:sldMk cId="1704155828" sldId="730"/>
        </pc:sldMkLst>
        <pc:picChg chg="del">
          <ac:chgData name="Whitney Weber" userId="a8bb416d-e7f0-41fa-95e0-cb3470c131f0" providerId="ADAL" clId="{5699E51C-3DD4-4E28-BAE6-01F2F020ABEF}" dt="2022-01-18T13:43:06.729" v="21" actId="478"/>
          <ac:picMkLst>
            <pc:docMk/>
            <pc:sldMk cId="1704155828" sldId="730"/>
            <ac:picMk id="115" creationId="{D7AEFB82-7624-410F-BFC9-84A140E935F8}"/>
          </ac:picMkLst>
        </pc:picChg>
        <pc:picChg chg="add mod">
          <ac:chgData name="Whitney Weber" userId="a8bb416d-e7f0-41fa-95e0-cb3470c131f0" providerId="ADAL" clId="{5699E51C-3DD4-4E28-BAE6-01F2F020ABEF}" dt="2022-01-18T13:43:07.265" v="22"/>
          <ac:picMkLst>
            <pc:docMk/>
            <pc:sldMk cId="1704155828" sldId="730"/>
            <ac:picMk id="130" creationId="{4582E0F8-9084-41F1-9BFF-0F3DFFCEA69C}"/>
          </ac:picMkLst>
        </pc:picChg>
      </pc:sldChg>
    </pc:docChg>
  </pc:docChgLst>
  <pc:docChgLst>
    <pc:chgData name="Whitney Weber" userId="a8bb416d-e7f0-41fa-95e0-cb3470c131f0" providerId="ADAL" clId="{0862CEE3-4B9F-4EFA-BC78-D1CBBECBB553}"/>
    <pc:docChg chg="addSld delSld modSld">
      <pc:chgData name="Whitney Weber" userId="a8bb416d-e7f0-41fa-95e0-cb3470c131f0" providerId="ADAL" clId="{0862CEE3-4B9F-4EFA-BC78-D1CBBECBB553}" dt="2022-08-17T12:42:28.555" v="1"/>
      <pc:docMkLst>
        <pc:docMk/>
      </pc:docMkLst>
      <pc:sldChg chg="add del">
        <pc:chgData name="Whitney Weber" userId="a8bb416d-e7f0-41fa-95e0-cb3470c131f0" providerId="ADAL" clId="{0862CEE3-4B9F-4EFA-BC78-D1CBBECBB553}" dt="2022-08-17T12:42:28.555" v="1"/>
        <pc:sldMkLst>
          <pc:docMk/>
          <pc:sldMk cId="1213954276" sldId="72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bioticssupport.natureserve.org/" TargetMode="External"/><Relationship Id="rId2" Type="http://schemas.openxmlformats.org/officeDocument/2006/relationships/hyperlink" Target="https://bioticssupport.natureserve.org/en/support/solutions/articles/244991-observations-survey-in-survey123-all-you-need-to-know-" TargetMode="External"/><Relationship Id="rId1" Type="http://schemas.openxmlformats.org/officeDocument/2006/relationships/hyperlink" Target="https://bioticssupport.natureserve.org/en/support/solutions/articles/252906-what-s-involved-natureserve-cloning-data-from-ns-agol-to-member-agol" TargetMode="External"/><Relationship Id="rId4" Type="http://schemas.openxmlformats.org/officeDocument/2006/relationships/hyperlink" Target="mailto:biotics@natureserve.org?subject=Survey123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bioticssupport.natureserve.org/" TargetMode="External"/><Relationship Id="rId2" Type="http://schemas.openxmlformats.org/officeDocument/2006/relationships/hyperlink" Target="https://bioticssupport.natureserve.org/en/support/solutions/articles/244991-observations-survey-in-survey123-all-you-need-to-know-" TargetMode="External"/><Relationship Id="rId1" Type="http://schemas.openxmlformats.org/officeDocument/2006/relationships/hyperlink" Target="https://bioticssupport.natureserve.org/en/support/solutions/articles/252906-what-s-involved-natureserve-cloning-data-from-ns-agol-to-member-agol" TargetMode="External"/><Relationship Id="rId4" Type="http://schemas.openxmlformats.org/officeDocument/2006/relationships/hyperlink" Target="mailto:biotics@natureserve.org?subject=Survey123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39984-1D6E-4A34-9126-AA1F33D52B1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69B311E-2158-4453-A4D0-B1C692A3DCAE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What’s involved: NatureServe cloning data from NS AGOL to member AGOL</a:t>
          </a:r>
          <a:endParaRPr lang="en-US"/>
        </a:p>
      </dgm:t>
    </dgm:pt>
    <dgm:pt modelId="{B3FE1AD9-9C5D-4E5B-9223-90BC4613B6E5}" type="parTrans" cxnId="{0BA81939-D823-4445-B50E-4C59FCF1DA7C}">
      <dgm:prSet/>
      <dgm:spPr/>
      <dgm:t>
        <a:bodyPr/>
        <a:lstStyle/>
        <a:p>
          <a:endParaRPr lang="en-US"/>
        </a:p>
      </dgm:t>
    </dgm:pt>
    <dgm:pt modelId="{D743E6EE-ED3A-4E94-BBF6-DDBA7CFE39CF}" type="sibTrans" cxnId="{0BA81939-D823-4445-B50E-4C59FCF1DA7C}">
      <dgm:prSet/>
      <dgm:spPr/>
      <dgm:t>
        <a:bodyPr/>
        <a:lstStyle/>
        <a:p>
          <a:endParaRPr lang="en-US"/>
        </a:p>
      </dgm:t>
    </dgm:pt>
    <dgm:pt modelId="{BDBB1ECE-F9A0-432D-9297-43541A4D174F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Observations survey in Survey123 – All you need to know!</a:t>
          </a:r>
          <a:endParaRPr lang="en-US"/>
        </a:p>
      </dgm:t>
    </dgm:pt>
    <dgm:pt modelId="{87F75D64-09C9-4D8F-BFE6-5FF2AB582E01}" type="parTrans" cxnId="{7BDF7ABB-44D3-46DC-A0CF-0C7477236A35}">
      <dgm:prSet/>
      <dgm:spPr/>
      <dgm:t>
        <a:bodyPr/>
        <a:lstStyle/>
        <a:p>
          <a:endParaRPr lang="en-US"/>
        </a:p>
      </dgm:t>
    </dgm:pt>
    <dgm:pt modelId="{EAA5F6A4-B2A3-489D-B774-26DE15D34970}" type="sibTrans" cxnId="{7BDF7ABB-44D3-46DC-A0CF-0C7477236A35}">
      <dgm:prSet/>
      <dgm:spPr/>
      <dgm:t>
        <a:bodyPr/>
        <a:lstStyle/>
        <a:p>
          <a:endParaRPr lang="en-US"/>
        </a:p>
      </dgm:t>
    </dgm:pt>
    <dgm:pt modelId="{D05C678B-3040-42C5-BEF4-E1B792CAA33A}">
      <dgm:prSet/>
      <dgm:spPr/>
      <dgm:t>
        <a:bodyPr/>
        <a:lstStyle/>
        <a:p>
          <a:r>
            <a:rPr lang="en-US"/>
            <a:t>Submit a ticket to the </a:t>
          </a:r>
          <a:r>
            <a:rPr lang="en-US">
              <a:hlinkClick xmlns:r="http://schemas.openxmlformats.org/officeDocument/2006/relationships" r:id="rId3"/>
            </a:rPr>
            <a:t>Help Desk</a:t>
          </a:r>
          <a:r>
            <a:rPr lang="en-US"/>
            <a:t> or email </a:t>
          </a:r>
          <a:r>
            <a:rPr lang="en-US">
              <a:hlinkClick xmlns:r="http://schemas.openxmlformats.org/officeDocument/2006/relationships" r:id="rId4"/>
            </a:rPr>
            <a:t>biotics@natureserve.org</a:t>
          </a:r>
          <a:endParaRPr lang="en-US"/>
        </a:p>
      </dgm:t>
    </dgm:pt>
    <dgm:pt modelId="{AB8BC283-BD84-431C-B3FC-008116297937}" type="parTrans" cxnId="{CFBABFD9-3043-4B46-A0C7-7D3C490EC510}">
      <dgm:prSet/>
      <dgm:spPr/>
      <dgm:t>
        <a:bodyPr/>
        <a:lstStyle/>
        <a:p>
          <a:endParaRPr lang="en-US"/>
        </a:p>
      </dgm:t>
    </dgm:pt>
    <dgm:pt modelId="{1A500A22-A554-4EB6-81A0-7E6687E68B68}" type="sibTrans" cxnId="{CFBABFD9-3043-4B46-A0C7-7D3C490EC510}">
      <dgm:prSet/>
      <dgm:spPr/>
      <dgm:t>
        <a:bodyPr/>
        <a:lstStyle/>
        <a:p>
          <a:endParaRPr lang="en-US"/>
        </a:p>
      </dgm:t>
    </dgm:pt>
    <dgm:pt modelId="{BCF2E192-AE67-4DE7-A793-DD7120E863FB}" type="pres">
      <dgm:prSet presAssocID="{E0D39984-1D6E-4A34-9126-AA1F33D52B19}" presName="linear" presStyleCnt="0">
        <dgm:presLayoutVars>
          <dgm:animLvl val="lvl"/>
          <dgm:resizeHandles val="exact"/>
        </dgm:presLayoutVars>
      </dgm:prSet>
      <dgm:spPr/>
    </dgm:pt>
    <dgm:pt modelId="{E90592E9-A6CA-4B57-BB07-F367E32A55AA}" type="pres">
      <dgm:prSet presAssocID="{B69B311E-2158-4453-A4D0-B1C692A3DC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DA6D40-87B4-4454-A84A-D601FB3944C0}" type="pres">
      <dgm:prSet presAssocID="{D743E6EE-ED3A-4E94-BBF6-DDBA7CFE39CF}" presName="spacer" presStyleCnt="0"/>
      <dgm:spPr/>
    </dgm:pt>
    <dgm:pt modelId="{766D5597-863C-46C1-AEAD-93AE9DB94A12}" type="pres">
      <dgm:prSet presAssocID="{BDBB1ECE-F9A0-432D-9297-43541A4D17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040000D-7A6D-4FBB-B237-22FB1D204669}" type="pres">
      <dgm:prSet presAssocID="{EAA5F6A4-B2A3-489D-B774-26DE15D34970}" presName="spacer" presStyleCnt="0"/>
      <dgm:spPr/>
    </dgm:pt>
    <dgm:pt modelId="{D8D1CF3A-7635-4D95-8BE7-5B0BD4CF13DD}" type="pres">
      <dgm:prSet presAssocID="{D05C678B-3040-42C5-BEF4-E1B792CAA33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3D96E31-ABAB-44D6-AF71-7DFF2FB59343}" type="presOf" srcId="{D05C678B-3040-42C5-BEF4-E1B792CAA33A}" destId="{D8D1CF3A-7635-4D95-8BE7-5B0BD4CF13DD}" srcOrd="0" destOrd="0" presId="urn:microsoft.com/office/officeart/2005/8/layout/vList2"/>
    <dgm:cxn modelId="{0BA81939-D823-4445-B50E-4C59FCF1DA7C}" srcId="{E0D39984-1D6E-4A34-9126-AA1F33D52B19}" destId="{B69B311E-2158-4453-A4D0-B1C692A3DCAE}" srcOrd="0" destOrd="0" parTransId="{B3FE1AD9-9C5D-4E5B-9223-90BC4613B6E5}" sibTransId="{D743E6EE-ED3A-4E94-BBF6-DDBA7CFE39CF}"/>
    <dgm:cxn modelId="{9F01F869-C126-426A-A2A6-7747111D463A}" type="presOf" srcId="{B69B311E-2158-4453-A4D0-B1C692A3DCAE}" destId="{E90592E9-A6CA-4B57-BB07-F367E32A55AA}" srcOrd="0" destOrd="0" presId="urn:microsoft.com/office/officeart/2005/8/layout/vList2"/>
    <dgm:cxn modelId="{2459D44F-BE04-4AA9-893D-1104E3643307}" type="presOf" srcId="{BDBB1ECE-F9A0-432D-9297-43541A4D174F}" destId="{766D5597-863C-46C1-AEAD-93AE9DB94A12}" srcOrd="0" destOrd="0" presId="urn:microsoft.com/office/officeart/2005/8/layout/vList2"/>
    <dgm:cxn modelId="{7BDF7ABB-44D3-46DC-A0CF-0C7477236A35}" srcId="{E0D39984-1D6E-4A34-9126-AA1F33D52B19}" destId="{BDBB1ECE-F9A0-432D-9297-43541A4D174F}" srcOrd="1" destOrd="0" parTransId="{87F75D64-09C9-4D8F-BFE6-5FF2AB582E01}" sibTransId="{EAA5F6A4-B2A3-489D-B774-26DE15D34970}"/>
    <dgm:cxn modelId="{CFBABFD9-3043-4B46-A0C7-7D3C490EC510}" srcId="{E0D39984-1D6E-4A34-9126-AA1F33D52B19}" destId="{D05C678B-3040-42C5-BEF4-E1B792CAA33A}" srcOrd="2" destOrd="0" parTransId="{AB8BC283-BD84-431C-B3FC-008116297937}" sibTransId="{1A500A22-A554-4EB6-81A0-7E6687E68B68}"/>
    <dgm:cxn modelId="{EEEDA2E2-265B-40BE-A0BF-F73D6648DDC2}" type="presOf" srcId="{E0D39984-1D6E-4A34-9126-AA1F33D52B19}" destId="{BCF2E192-AE67-4DE7-A793-DD7120E863FB}" srcOrd="0" destOrd="0" presId="urn:microsoft.com/office/officeart/2005/8/layout/vList2"/>
    <dgm:cxn modelId="{017096C7-0053-4495-802F-B0E3DF5679DB}" type="presParOf" srcId="{BCF2E192-AE67-4DE7-A793-DD7120E863FB}" destId="{E90592E9-A6CA-4B57-BB07-F367E32A55AA}" srcOrd="0" destOrd="0" presId="urn:microsoft.com/office/officeart/2005/8/layout/vList2"/>
    <dgm:cxn modelId="{C3A0E869-4A07-448E-85D2-3D32D2036C19}" type="presParOf" srcId="{BCF2E192-AE67-4DE7-A793-DD7120E863FB}" destId="{46DA6D40-87B4-4454-A84A-D601FB3944C0}" srcOrd="1" destOrd="0" presId="urn:microsoft.com/office/officeart/2005/8/layout/vList2"/>
    <dgm:cxn modelId="{F173C0CE-3967-4AD3-BBA3-C20F0F6AF1AD}" type="presParOf" srcId="{BCF2E192-AE67-4DE7-A793-DD7120E863FB}" destId="{766D5597-863C-46C1-AEAD-93AE9DB94A12}" srcOrd="2" destOrd="0" presId="urn:microsoft.com/office/officeart/2005/8/layout/vList2"/>
    <dgm:cxn modelId="{A972A630-7627-4497-9FA7-9CE954CFBB62}" type="presParOf" srcId="{BCF2E192-AE67-4DE7-A793-DD7120E863FB}" destId="{2040000D-7A6D-4FBB-B237-22FB1D204669}" srcOrd="3" destOrd="0" presId="urn:microsoft.com/office/officeart/2005/8/layout/vList2"/>
    <dgm:cxn modelId="{4B04FECE-DDF9-44EF-A72F-951D6663C4AF}" type="presParOf" srcId="{BCF2E192-AE67-4DE7-A793-DD7120E863FB}" destId="{D8D1CF3A-7635-4D95-8BE7-5B0BD4CF13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592E9-A6CA-4B57-BB07-F367E32A55AA}">
      <dsp:nvSpPr>
        <dsp:cNvPr id="0" name=""/>
        <dsp:cNvSpPr/>
      </dsp:nvSpPr>
      <dsp:spPr>
        <a:xfrm>
          <a:off x="0" y="20663"/>
          <a:ext cx="6263640" cy="1759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hlinkClick xmlns:r="http://schemas.openxmlformats.org/officeDocument/2006/relationships" r:id="rId1"/>
            </a:rPr>
            <a:t>What’s involved: NatureServe cloning data from NS AGOL to member AGOL</a:t>
          </a:r>
          <a:endParaRPr lang="en-US" sz="3200" kern="1200"/>
        </a:p>
      </dsp:txBody>
      <dsp:txXfrm>
        <a:off x="85900" y="106563"/>
        <a:ext cx="6091840" cy="1587880"/>
      </dsp:txXfrm>
    </dsp:sp>
    <dsp:sp modelId="{766D5597-863C-46C1-AEAD-93AE9DB94A12}">
      <dsp:nvSpPr>
        <dsp:cNvPr id="0" name=""/>
        <dsp:cNvSpPr/>
      </dsp:nvSpPr>
      <dsp:spPr>
        <a:xfrm>
          <a:off x="0" y="1872503"/>
          <a:ext cx="6263640" cy="17596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hlinkClick xmlns:r="http://schemas.openxmlformats.org/officeDocument/2006/relationships" r:id="rId2"/>
            </a:rPr>
            <a:t>Observations survey in Survey123 – All you need to know!</a:t>
          </a:r>
          <a:endParaRPr lang="en-US" sz="3200" kern="1200"/>
        </a:p>
      </dsp:txBody>
      <dsp:txXfrm>
        <a:off x="85900" y="1958403"/>
        <a:ext cx="6091840" cy="1587880"/>
      </dsp:txXfrm>
    </dsp:sp>
    <dsp:sp modelId="{D8D1CF3A-7635-4D95-8BE7-5B0BD4CF13DD}">
      <dsp:nvSpPr>
        <dsp:cNvPr id="0" name=""/>
        <dsp:cNvSpPr/>
      </dsp:nvSpPr>
      <dsp:spPr>
        <a:xfrm>
          <a:off x="0" y="3724344"/>
          <a:ext cx="6263640" cy="17596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Submit a ticket to the </a:t>
          </a:r>
          <a:r>
            <a:rPr lang="en-US" sz="3200" kern="1200">
              <a:hlinkClick xmlns:r="http://schemas.openxmlformats.org/officeDocument/2006/relationships" r:id="rId3"/>
            </a:rPr>
            <a:t>Help Desk</a:t>
          </a:r>
          <a:r>
            <a:rPr lang="en-US" sz="3200" kern="1200"/>
            <a:t> or email </a:t>
          </a:r>
          <a:r>
            <a:rPr lang="en-US" sz="3200" kern="1200">
              <a:hlinkClick xmlns:r="http://schemas.openxmlformats.org/officeDocument/2006/relationships" r:id="rId4"/>
            </a:rPr>
            <a:t>biotics@natureserve.org</a:t>
          </a:r>
          <a:endParaRPr lang="en-US" sz="3200" kern="1200"/>
        </a:p>
      </dsp:txBody>
      <dsp:txXfrm>
        <a:off x="85900" y="3810244"/>
        <a:ext cx="6091840" cy="1587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A1F71-5C47-4203-BBE5-79144481649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CF882-F2FB-42AB-A5A3-F9DD45767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3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Network has long recognized the value of Observations and many programs have been collecting observation data for decades.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While still not reflected in Biotics, Observations form the basis of SFs, EOs, Conservation Status Assessments, as well as …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more information I encourage you to visit this </a:t>
            </a:r>
            <a:r>
              <a:rPr lang="en-US" dirty="0" err="1"/>
              <a:t>StoryMap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F882-F2FB-42AB-A5A3-F9DD457671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40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Two Esri tools facilitate </a:t>
            </a:r>
            <a:r>
              <a:rPr lang="en-US" err="1">
                <a:cs typeface="Calibri"/>
              </a:rPr>
              <a:t>crosswalking</a:t>
            </a:r>
            <a:r>
              <a:rPr lang="en-US">
                <a:cs typeface="Calibri"/>
              </a:rPr>
              <a:t> data from other sources into the geodatabase template – the Append tool in ArcGIS Pro or the Simple Data Loader in ArcMap. The tools aggregate...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F0CCD-F448-044F-8C9B-550EECE84F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992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be covering this in further detail during the In-Depth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F882-F2FB-42AB-A5A3-F9DD457671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50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F882-F2FB-42AB-A5A3-F9DD457671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5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aspect of NatureServe’s Strategic Plan is to develop and deploy cutting-edge technology to streamline every phase of the data-to-decisions lifecycle.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First we’ll focus on how the Observations Lifecycle contributed to the Collaboration phase.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F882-F2FB-42AB-A5A3-F9DD457671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2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Over the last number of years, NatureServe has been working to incorporate Observations in an effort to minimize backlog problems.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Part of that effort was to develop the Biodiversity Observation Data Standard in collaboration with the Network.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15D6E-7B69-461F-8B4C-5681811194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4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information on the Biodiversity Observation Data Standard, visit this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F882-F2FB-42AB-A5A3-F9DD457671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5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next stage in the Observations Lifecycle focuses on gathering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F882-F2FB-42AB-A5A3-F9DD457671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6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Based on the Biodiversity Observation Data Standard, a survey was developed in Survey123, which enables data collection and facilitates the remaining processes.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15D6E-7B69-461F-8B4C-5681811194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41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of course, it is always critical is communicating the data which has been collected.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F882-F2FB-42AB-A5A3-F9DD457671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68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Once data has been collected in the Observations survey via Survey123, it is immediately available for use within online products such as Dashboards and Web Maps.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15D6E-7B69-461F-8B4C-5681811194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6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Another benefit of using the Observations survey is to use the geodatabase template developed from the survey for aggregating additional datasets collected from external sources.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15D6E-7B69-461F-8B4C-5681811194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06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65831A-5353-42EE-92D3-027B47D49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22" y="2006668"/>
            <a:ext cx="7608755" cy="224207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20AEEF-E58A-483A-B79F-EE082158382E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2" y="6552882"/>
            <a:ext cx="11674459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0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/>
        </p:nvSpPr>
        <p:spPr>
          <a:xfrm rot="10800000">
            <a:off x="0" y="1174746"/>
            <a:ext cx="12192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86C-EFC8-40F4-869B-384D259F4DD2}" type="datetimeFigureOut">
              <a:rPr lang="en-US"/>
              <a:pPr>
                <a:defRPr/>
              </a:pPr>
              <a:t>3/31/2023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E4B1-5967-4F47-9CEF-A70BD7788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6503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20AEEF-E58A-483A-B79F-EE082158382E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2" y="6552882"/>
            <a:ext cx="11674459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6100D5C7-C352-8C41-8BAD-DC4A51295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6210" y="1504950"/>
            <a:ext cx="8306181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23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4F8288-EE14-48D8-9084-8BB628A7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194" y="1074988"/>
            <a:ext cx="8995611" cy="1944938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003D8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DD1BB2-9724-46EC-8646-BFAB5618B1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7777" y="3344863"/>
            <a:ext cx="8995611" cy="1647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D80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30FE04-884B-4EE3-BBE6-82C0DD08CF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7025" y="4872038"/>
            <a:ext cx="8996363" cy="1397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EF070D-0CD4-4926-B9FE-67AA9527DC8C}"/>
              </a:ext>
            </a:extLst>
          </p:cNvPr>
          <p:cNvCxnSpPr>
            <a:cxnSpLocks/>
            <a:stCxn id="3" idx="1"/>
          </p:cNvCxnSpPr>
          <p:nvPr userDrawn="1"/>
        </p:nvCxnSpPr>
        <p:spPr>
          <a:xfrm flipH="1" flipV="1">
            <a:off x="222073" y="6552883"/>
            <a:ext cx="10303526" cy="10476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FFD2F98B-AAA2-8D44-BB1B-B42E01D9C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5599" y="6269038"/>
            <a:ext cx="1518694" cy="5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5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C994-FBB3-4946-A94D-AC89CE17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A7FD7-D721-4C08-8B73-7CDA3919C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25638"/>
            <a:ext cx="10515600" cy="4354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25E96A-2026-478C-A124-F290F5CE6A1E}"/>
              </a:ext>
            </a:extLst>
          </p:cNvPr>
          <p:cNvCxnSpPr>
            <a:cxnSpLocks/>
            <a:stCxn id="9" idx="1"/>
          </p:cNvCxnSpPr>
          <p:nvPr userDrawn="1"/>
        </p:nvCxnSpPr>
        <p:spPr>
          <a:xfrm flipH="1" flipV="1">
            <a:off x="222073" y="6552883"/>
            <a:ext cx="10303526" cy="10476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D1132EF1-9BDE-4216-AEB3-4A37090DE5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5599" y="6269038"/>
            <a:ext cx="1518694" cy="5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47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8C0441-6D3C-41D7-98E7-C8AD99B0A01B}"/>
              </a:ext>
            </a:extLst>
          </p:cNvPr>
          <p:cNvCxnSpPr>
            <a:cxnSpLocks/>
            <a:stCxn id="9" idx="1"/>
          </p:cNvCxnSpPr>
          <p:nvPr userDrawn="1"/>
        </p:nvCxnSpPr>
        <p:spPr>
          <a:xfrm flipH="1" flipV="1">
            <a:off x="222073" y="6552883"/>
            <a:ext cx="10303526" cy="10476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8A4B7D16-CF32-4701-8042-2AAFD4A2C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5599" y="6269038"/>
            <a:ext cx="1518694" cy="5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4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FCB80-2D6D-433D-9004-267B6C901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7CB3F3-AC7B-4451-9252-4ABD9BE1DA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22" y="4066672"/>
            <a:ext cx="7608753" cy="2242077"/>
          </a:xfrm>
          <a:prstGeom prst="rect">
            <a:avLst/>
          </a:prstGeom>
          <a:effectLst>
            <a:outerShdw blurRad="76200" algn="ctr" rotWithShape="0">
              <a:prstClr val="black">
                <a:alpha val="5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53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4F8288-EE14-48D8-9084-8BB628A7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194" y="1074988"/>
            <a:ext cx="8995611" cy="1944938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003D8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DD1BB2-9724-46EC-8646-BFAB5618B1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7777" y="3344863"/>
            <a:ext cx="8995611" cy="1647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D80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30FE04-884B-4EE3-BBE6-82C0DD08CF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7025" y="4872038"/>
            <a:ext cx="8996363" cy="1397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EF070D-0CD4-4926-B9FE-67AA9527DC8C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3761BD5-92AF-4CE5-ACC3-693150B3C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58" y="6395188"/>
            <a:ext cx="1336997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9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C994-FBB3-4946-A94D-AC89CE17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8EBA71-35FC-4C98-BA80-C9D676B5C4B1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A7FD7-D721-4C08-8B73-7CDA3919C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25638"/>
            <a:ext cx="10515600" cy="4354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96EC91-A9F0-43B5-A4BB-B89730E074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58" y="6395188"/>
            <a:ext cx="1336997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8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>
            <a:extLst>
              <a:ext uri="{FF2B5EF4-FFF2-40B4-BE49-F238E27FC236}">
                <a16:creationId xmlns:a16="http://schemas.microsoft.com/office/drawing/2014/main" id="{A79A0910-D84A-472C-B553-A8085233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3D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1ECE40DD-5D66-430B-A82A-8A65718AE6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90883" y="1484416"/>
            <a:ext cx="5984875" cy="39673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DE6E6762-3D43-4F25-88E7-C1BD72F9E67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07638" y="5519443"/>
            <a:ext cx="4551363" cy="8652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0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/>
              <a:t>Photo caption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938428-8FFB-40AC-87B3-EEC0C06F270E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E2ABB-BD0B-4E6B-BB25-B1A92708F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58963"/>
            <a:ext cx="4456113" cy="3592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0CB49F-B89C-4989-B91A-EDE8B43E3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58" y="6395188"/>
            <a:ext cx="1336997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2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39B6E9-2390-46C6-877B-4B5A3D5F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C52CCAAA-35FB-4C44-BC08-58E4477508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1" y="1621405"/>
            <a:ext cx="4974638" cy="39673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369F99BC-4225-4012-9B01-350FB7532D3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55037" y="5627667"/>
            <a:ext cx="4551363" cy="8652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/>
              <a:t>Photo caption</a:t>
            </a:r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344DD910-9719-4FCE-988E-00EA93929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7638" y="1636816"/>
            <a:ext cx="5046162" cy="39673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BEF5CC2B-E7C8-4791-9A13-DC3D1823397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49838" y="5627668"/>
            <a:ext cx="4551363" cy="8652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/>
              <a:t>Photo caption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532B6D-2445-4EED-8AB0-1CEE1F5DD954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EDAE6E4-3676-4BDD-A0FD-F66B344BF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58" y="6395188"/>
            <a:ext cx="1336997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6C400C-B560-4C7E-A255-458C4031C2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09129" y="438204"/>
            <a:ext cx="7754937" cy="5167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1F448C8F-3736-4E72-A66E-5F628D51DB7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10915" y="5631674"/>
            <a:ext cx="4551363" cy="86520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500">
                <a:solidFill>
                  <a:srgbClr val="003D8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/>
              <a:t>Photo caption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5A40D3-A7C2-4025-9418-57120C6A3742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7491560-2398-4E9C-B037-63A3E3F34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58" y="6383156"/>
            <a:ext cx="1336997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9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3C9A10-9B47-4A62-8AC5-BB5A1D02DE47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38792CA-B0E1-48A8-836E-91713F0A0E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0963" y="604460"/>
            <a:ext cx="2596306" cy="38894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CC181FF-7624-469F-8D6B-3AF37AF8A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428" y="604460"/>
            <a:ext cx="6817998" cy="10224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D80"/>
                </a:solidFill>
              </a:defRPr>
            </a:lvl1pPr>
          </a:lstStyle>
          <a:p>
            <a:r>
              <a:rPr lang="en-US"/>
              <a:t>Author Name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A723891-B721-4BBB-9893-007267269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0427" y="1626921"/>
            <a:ext cx="6817997" cy="30519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D80"/>
                </a:solidFill>
                <a:latin typeface="+mn-lt"/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Author Information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CDD9B3-FEE9-49A7-8E10-BD83FCA96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58" y="6395188"/>
            <a:ext cx="1336997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5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8F808-8476-4063-8C56-15054DBDC1CB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071" y="6552882"/>
            <a:ext cx="10496287" cy="0"/>
          </a:xfrm>
          <a:prstGeom prst="line">
            <a:avLst/>
          </a:prstGeom>
          <a:ln w="6350">
            <a:solidFill>
              <a:srgbClr val="003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D06B56F-0DBB-47F6-B9C8-186BFD6B8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58" y="6395188"/>
            <a:ext cx="1336997" cy="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3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91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62" r:id="rId4"/>
    <p:sldLayoutId id="2147483664" r:id="rId5"/>
    <p:sldLayoutId id="2147483672" r:id="rId6"/>
    <p:sldLayoutId id="2147483670" r:id="rId7"/>
    <p:sldLayoutId id="2147483666" r:id="rId8"/>
    <p:sldLayoutId id="2147483671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12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s://arcg.is/1LnWme1" TargetMode="External"/><Relationship Id="rId18" Type="http://schemas.openxmlformats.org/officeDocument/2006/relationships/image" Target="../media/image22.png"/><Relationship Id="rId3" Type="http://schemas.openxmlformats.org/officeDocument/2006/relationships/image" Target="../media/image17.svg"/><Relationship Id="rId21" Type="http://schemas.openxmlformats.org/officeDocument/2006/relationships/image" Target="../media/image25.svg"/><Relationship Id="rId7" Type="http://schemas.openxmlformats.org/officeDocument/2006/relationships/image" Target="../media/image31.svg"/><Relationship Id="rId12" Type="http://schemas.openxmlformats.org/officeDocument/2006/relationships/image" Target="../media/image53.png"/><Relationship Id="rId17" Type="http://schemas.openxmlformats.org/officeDocument/2006/relationships/image" Target="../media/image21.svg"/><Relationship Id="rId2" Type="http://schemas.openxmlformats.org/officeDocument/2006/relationships/image" Target="../media/image1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19.svg"/><Relationship Id="rId23" Type="http://schemas.openxmlformats.org/officeDocument/2006/relationships/image" Target="../media/image54.png"/><Relationship Id="rId10" Type="http://schemas.openxmlformats.org/officeDocument/2006/relationships/image" Target="../media/image32.png"/><Relationship Id="rId19" Type="http://schemas.openxmlformats.org/officeDocument/2006/relationships/image" Target="../media/image23.svg"/><Relationship Id="rId4" Type="http://schemas.openxmlformats.org/officeDocument/2006/relationships/image" Target="../media/image26.png"/><Relationship Id="rId9" Type="http://schemas.openxmlformats.org/officeDocument/2006/relationships/image" Target="../media/image29.svg"/><Relationship Id="rId14" Type="http://schemas.openxmlformats.org/officeDocument/2006/relationships/image" Target="../media/image18.png"/><Relationship Id="rId22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sv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pn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png"/><Relationship Id="rId4" Type="http://schemas.openxmlformats.org/officeDocument/2006/relationships/image" Target="../media/image12.sv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tureserve.maps.arcgis.com/apps/dashboards/f832965280264d31a95ce162013e3c8d" TargetMode="External"/><Relationship Id="rId2" Type="http://schemas.openxmlformats.org/officeDocument/2006/relationships/hyperlink" Target="https://natureserve.maps.arcgis.com/apps/dashboards/71885c6dcdd94b4e951ae1d5871cfc1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hyperlink" Target="https://natureserve.maps.arcgis.com/apps/dashboards/02871e5cf1ec43aeb5279a06814dd65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sv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pn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png"/><Relationship Id="rId4" Type="http://schemas.openxmlformats.org/officeDocument/2006/relationships/image" Target="../media/image12.sv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hyperlink" Target="https://pro.arcgis.com/en/pro-app/2.8/tool-reference/data-management/append.htm" TargetMode="External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60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59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orymaps.arcgis.com/stories/63aaca4425134ba385f04ecb6c98aa27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26" Type="http://schemas.openxmlformats.org/officeDocument/2006/relationships/image" Target="../media/image35.svg"/><Relationship Id="rId3" Type="http://schemas.openxmlformats.org/officeDocument/2006/relationships/image" Target="../media/image12.sv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2" Type="http://schemas.openxmlformats.org/officeDocument/2006/relationships/image" Target="../media/image11.png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svg"/><Relationship Id="rId32" Type="http://schemas.openxmlformats.org/officeDocument/2006/relationships/image" Target="../media/image41.svg"/><Relationship Id="rId5" Type="http://schemas.openxmlformats.org/officeDocument/2006/relationships/image" Target="../media/image14.sv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1.png"/><Relationship Id="rId7" Type="http://schemas.openxmlformats.org/officeDocument/2006/relationships/image" Target="../media/image11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svg"/><Relationship Id="rId11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14.svg"/><Relationship Id="rId4" Type="http://schemas.openxmlformats.org/officeDocument/2006/relationships/image" Target="../media/image62.png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arcgis.com/en/survey123/reference/installsurvey123.htm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hyperlink" Target="https://bioticssupport.natureserve.org/en/support/solutions/articles/240139-collect-data-via-survey123" TargetMode="External"/><Relationship Id="rId4" Type="http://schemas.openxmlformats.org/officeDocument/2006/relationships/hyperlink" Target="https://arcg.is/1LnWme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xfer.natureserve.org/download/Longterm/Biotics/Biotics5/Training/Customizing_the_Observations_survey.zip" TargetMode="External"/><Relationship Id="rId2" Type="http://schemas.openxmlformats.org/officeDocument/2006/relationships/hyperlink" Target="https://tranxfer.natureserve.org/download/Longterm/Biotics/Biotics5/Training/Generate_Specimen_Labels.zip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tranxfer.natureserve.org/download/Longterm/Biotics/Biotics5/Training/CreatingEOsfromObservations.zip" TargetMode="External"/><Relationship Id="rId4" Type="http://schemas.openxmlformats.org/officeDocument/2006/relationships/hyperlink" Target="https://tranxfer.natureserve.org/download/Longterm/Biotics/Biotics5/Training/PostCloningTraining.mp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sv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pn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png"/><Relationship Id="rId4" Type="http://schemas.openxmlformats.org/officeDocument/2006/relationships/image" Target="../media/image12.sv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natureserve.org/publications/biodiversity-observation-data-standard-natureserve-network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sv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pn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png"/><Relationship Id="rId4" Type="http://schemas.openxmlformats.org/officeDocument/2006/relationships/image" Target="../media/image12.sv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serve.org/biodiversity-science/publications/biodiversity-observation-data-standard-natureserve-network" TargetMode="External"/><Relationship Id="rId2" Type="http://schemas.openxmlformats.org/officeDocument/2006/relationships/hyperlink" Target="https://help.natureserve.org/biotics/#Training/Survey123_InstallCollect.pdf%3FTocPath%3DTraining%7CCore%2520Methodology%2520Training%7C_____4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920C-83EC-4318-8455-283F6540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576011" cy="4748296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5400" dirty="0"/>
              <a:t>The Observations Lifecycle</a:t>
            </a: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endParaRPr lang="en-US" sz="54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5B7707C-AE87-4DD5-95B2-51D5966AE7ED}"/>
              </a:ext>
            </a:extLst>
          </p:cNvPr>
          <p:cNvSpPr txBox="1">
            <a:spLocks/>
          </p:cNvSpPr>
          <p:nvPr/>
        </p:nvSpPr>
        <p:spPr>
          <a:xfrm>
            <a:off x="921147" y="5496560"/>
            <a:ext cx="3363242" cy="711534"/>
          </a:xfr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Core Methodology Training</a:t>
            </a:r>
          </a:p>
          <a:p>
            <a:pPr marL="0" indent="0">
              <a:buNone/>
            </a:pPr>
            <a:r>
              <a:rPr lang="en-US" dirty="0"/>
              <a:t>February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9994C4-32A0-4927-8E42-EE4653C5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57" y="421566"/>
            <a:ext cx="6291943" cy="601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60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92F023-2CB7-43C5-97F3-49401FF7B063}"/>
              </a:ext>
            </a:extLst>
          </p:cNvPr>
          <p:cNvSpPr txBox="1"/>
          <p:nvPr/>
        </p:nvSpPr>
        <p:spPr bwMode="auto">
          <a:xfrm>
            <a:off x="1" y="843148"/>
            <a:ext cx="6044473" cy="5764129"/>
          </a:xfrm>
          <a:prstGeom prst="rect">
            <a:avLst/>
          </a:prstGeo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Provides ready to use field collection tool</a:t>
            </a:r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Minimize effort by Network members without an existing tool</a:t>
            </a:r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Customizable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Eliminates taxonomy concerns by populating elements from Biotics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Enables sharing of Observation data between the Network &amp; NatureServe (for use in species habitat models, Explorer, etc.)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Facilitates edits/QC /viewing collected data by non-technical staff via ArcGIS Dashboards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Facilitates data entry in Biotics</a:t>
            </a:r>
          </a:p>
          <a:p>
            <a:pPr marL="9715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Toolboxes automate migration of data from observations (survey) to EOs (Biotics)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Prevents additional data backlog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cs typeface="Calibri"/>
              </a:rPr>
              <a:t>Produces real-time data available for use in web maps, dashboards, story maps…</a:t>
            </a:r>
            <a:endParaRPr lang="en-US" sz="220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7ACC2E-64DA-449A-BA08-630BCC141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97" b="-4"/>
          <a:stretch/>
        </p:blipFill>
        <p:spPr>
          <a:xfrm>
            <a:off x="6744614" y="696106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76EC01-D399-47E7-A398-449339D26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8" b="2"/>
          <a:stretch/>
        </p:blipFill>
        <p:spPr>
          <a:xfrm>
            <a:off x="6880592" y="220483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11CA88-035E-4833-B214-7003D0545F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718" r="2" b="4495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DD0853-1130-40EB-9527-BDD1AED802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263" r="-3" b="34544"/>
          <a:stretch/>
        </p:blipFill>
        <p:spPr>
          <a:xfrm>
            <a:off x="5957483" y="4347105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FDD5EA-5BB1-4F01-A8DB-C5F13C9A78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233"/>
          <a:stretch/>
        </p:blipFill>
        <p:spPr>
          <a:xfrm>
            <a:off x="8962929" y="3281571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02E1AC-7BB3-F90C-35AA-45C5B6E56CF4}"/>
              </a:ext>
            </a:extLst>
          </p:cNvPr>
          <p:cNvSpPr txBox="1">
            <a:spLocks/>
          </p:cNvSpPr>
          <p:nvPr/>
        </p:nvSpPr>
        <p:spPr>
          <a:xfrm>
            <a:off x="247427" y="-127150"/>
            <a:ext cx="7146432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/>
              <a:t>Why use the Observation Survey?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941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E372-DE1B-4EB8-A0F2-A4464F6A3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144"/>
            <a:ext cx="10515600" cy="1325563"/>
          </a:xfrm>
        </p:spPr>
        <p:txBody>
          <a:bodyPr anchor="t"/>
          <a:lstStyle/>
          <a:p>
            <a:pPr algn="r"/>
            <a:r>
              <a:rPr lang="en-US"/>
              <a:t>Survey 123 Demo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DE1112-25AF-407E-A12A-9524A4C1EE5F}"/>
              </a:ext>
            </a:extLst>
          </p:cNvPr>
          <p:cNvCxnSpPr>
            <a:cxnSpLocks/>
          </p:cNvCxnSpPr>
          <p:nvPr/>
        </p:nvCxnSpPr>
        <p:spPr>
          <a:xfrm flipH="1">
            <a:off x="2728259" y="1247840"/>
            <a:ext cx="17170" cy="1410826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6795E4-1D71-43D2-A598-7EFF11848F26}"/>
              </a:ext>
            </a:extLst>
          </p:cNvPr>
          <p:cNvCxnSpPr>
            <a:cxnSpLocks/>
          </p:cNvCxnSpPr>
          <p:nvPr/>
        </p:nvCxnSpPr>
        <p:spPr>
          <a:xfrm>
            <a:off x="1664674" y="1983856"/>
            <a:ext cx="875096" cy="736878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66AD94-1316-4349-A7CC-17F8E83703BE}"/>
              </a:ext>
            </a:extLst>
          </p:cNvPr>
          <p:cNvCxnSpPr>
            <a:cxnSpLocks/>
          </p:cNvCxnSpPr>
          <p:nvPr/>
        </p:nvCxnSpPr>
        <p:spPr>
          <a:xfrm flipH="1">
            <a:off x="2967202" y="972556"/>
            <a:ext cx="1907465" cy="1742878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Graphic 11" descr="Database">
            <a:extLst>
              <a:ext uri="{FF2B5EF4-FFF2-40B4-BE49-F238E27FC236}">
                <a16:creationId xmlns:a16="http://schemas.microsoft.com/office/drawing/2014/main" id="{E9A0C928-01E4-4146-AD24-366431ED6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8169" y="3257432"/>
            <a:ext cx="641536" cy="7386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BA0D52-5456-4222-881F-38441B92B4BC}"/>
              </a:ext>
            </a:extLst>
          </p:cNvPr>
          <p:cNvSpPr txBox="1"/>
          <p:nvPr/>
        </p:nvSpPr>
        <p:spPr>
          <a:xfrm>
            <a:off x="1973133" y="2739781"/>
            <a:ext cx="161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Local Observation</a:t>
            </a:r>
          </a:p>
          <a:p>
            <a:pPr algn="ctr"/>
            <a:r>
              <a:rPr lang="en-US" sz="1400" b="1"/>
              <a:t>Geodatabase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EBDC87-2214-45FC-AC03-273DFCB72C9A}"/>
              </a:ext>
            </a:extLst>
          </p:cNvPr>
          <p:cNvSpPr txBox="1"/>
          <p:nvPr/>
        </p:nvSpPr>
        <p:spPr>
          <a:xfrm>
            <a:off x="3868076" y="173491"/>
            <a:ext cx="2435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External Data Sources</a:t>
            </a:r>
          </a:p>
        </p:txBody>
      </p:sp>
      <p:pic>
        <p:nvPicPr>
          <p:cNvPr id="25" name="Graphic 24" descr="Bats">
            <a:extLst>
              <a:ext uri="{FF2B5EF4-FFF2-40B4-BE49-F238E27FC236}">
                <a16:creationId xmlns:a16="http://schemas.microsoft.com/office/drawing/2014/main" id="{40558DC1-EE2B-4EE5-BBB4-BB45E3163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05337" y="972559"/>
            <a:ext cx="267872" cy="347514"/>
          </a:xfrm>
          <a:prstGeom prst="rect">
            <a:avLst/>
          </a:prstGeom>
        </p:spPr>
      </p:pic>
      <p:pic>
        <p:nvPicPr>
          <p:cNvPr id="27" name="Graphic 26" descr="Bug">
            <a:extLst>
              <a:ext uri="{FF2B5EF4-FFF2-40B4-BE49-F238E27FC236}">
                <a16:creationId xmlns:a16="http://schemas.microsoft.com/office/drawing/2014/main" id="{09BE873B-8F8C-47E5-B90E-A0F3AA53A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4816" y="587034"/>
            <a:ext cx="220470" cy="359779"/>
          </a:xfrm>
          <a:prstGeom prst="rect">
            <a:avLst/>
          </a:prstGeom>
        </p:spPr>
      </p:pic>
      <p:pic>
        <p:nvPicPr>
          <p:cNvPr id="28" name="Graphic 27" descr="Snake">
            <a:extLst>
              <a:ext uri="{FF2B5EF4-FFF2-40B4-BE49-F238E27FC236}">
                <a16:creationId xmlns:a16="http://schemas.microsoft.com/office/drawing/2014/main" id="{616ED338-9CC9-4876-8FBC-816248F2AF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97116" y="946047"/>
            <a:ext cx="267872" cy="347514"/>
          </a:xfrm>
          <a:prstGeom prst="rect">
            <a:avLst/>
          </a:prstGeom>
        </p:spPr>
      </p:pic>
      <p:pic>
        <p:nvPicPr>
          <p:cNvPr id="29" name="Graphic 28" descr="Plant">
            <a:extLst>
              <a:ext uri="{FF2B5EF4-FFF2-40B4-BE49-F238E27FC236}">
                <a16:creationId xmlns:a16="http://schemas.microsoft.com/office/drawing/2014/main" id="{320F8793-BDF1-487D-B46C-EFE5468E72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01876" y="506167"/>
            <a:ext cx="267872" cy="4277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FC6945-FC4E-454A-BA98-F27A17A8E6DA}"/>
              </a:ext>
            </a:extLst>
          </p:cNvPr>
          <p:cNvSpPr txBox="1"/>
          <p:nvPr/>
        </p:nvSpPr>
        <p:spPr>
          <a:xfrm>
            <a:off x="1484978" y="483249"/>
            <a:ext cx="2675338" cy="661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Traditional data </a:t>
            </a:r>
          </a:p>
          <a:p>
            <a:pPr algn="ctr"/>
            <a:r>
              <a:rPr lang="en-US" sz="1400" b="1"/>
              <a:t>entry methods</a:t>
            </a:r>
          </a:p>
          <a:p>
            <a:pPr algn="ctr"/>
            <a:endParaRPr lang="en-US" sz="900" b="1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40764D0-3F50-4A7E-8F98-76D4A2E47B0E}"/>
              </a:ext>
            </a:extLst>
          </p:cNvPr>
          <p:cNvGrpSpPr/>
          <p:nvPr/>
        </p:nvGrpSpPr>
        <p:grpSpPr>
          <a:xfrm>
            <a:off x="3441796" y="1213497"/>
            <a:ext cx="2128143" cy="473331"/>
            <a:chOff x="4196972" y="4783711"/>
            <a:chExt cx="1172818" cy="25510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B483F1D-36DD-4816-B958-5BADF781FA76}"/>
                </a:ext>
              </a:extLst>
            </p:cNvPr>
            <p:cNvSpPr/>
            <p:nvPr/>
          </p:nvSpPr>
          <p:spPr>
            <a:xfrm>
              <a:off x="4196972" y="4784453"/>
              <a:ext cx="1172818" cy="25436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E7A7B9-BE66-490F-BFC8-3560B0D32D71}"/>
                </a:ext>
              </a:extLst>
            </p:cNvPr>
            <p:cNvSpPr txBox="1"/>
            <p:nvPr/>
          </p:nvSpPr>
          <p:spPr>
            <a:xfrm>
              <a:off x="4199862" y="4783711"/>
              <a:ext cx="1167037" cy="24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Establish taxonomy &amp; filter to meet quality standards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9ABE29-B757-46A7-A692-215938108BC4}"/>
              </a:ext>
            </a:extLst>
          </p:cNvPr>
          <p:cNvGrpSpPr/>
          <p:nvPr/>
        </p:nvGrpSpPr>
        <p:grpSpPr>
          <a:xfrm>
            <a:off x="2180926" y="1796019"/>
            <a:ext cx="2603640" cy="461666"/>
            <a:chOff x="2366760" y="1788395"/>
            <a:chExt cx="2083063" cy="65163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13E90FA-EF48-485C-98DF-E6BD9D2C6D96}"/>
                </a:ext>
              </a:extLst>
            </p:cNvPr>
            <p:cNvSpPr/>
            <p:nvPr/>
          </p:nvSpPr>
          <p:spPr>
            <a:xfrm>
              <a:off x="2413142" y="1885965"/>
              <a:ext cx="1855932" cy="486593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919527-C960-4B65-AE32-CF2E67C39EDD}"/>
                </a:ext>
              </a:extLst>
            </p:cNvPr>
            <p:cNvSpPr txBox="1"/>
            <p:nvPr/>
          </p:nvSpPr>
          <p:spPr>
            <a:xfrm>
              <a:off x="2366760" y="1788395"/>
              <a:ext cx="2083063" cy="651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Aggregate via Simple Data Loader (ArcGIS</a:t>
              </a:r>
              <a:r>
                <a:rPr lang="en-US" sz="800"/>
                <a:t>)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915388F-A293-46CA-A0FF-401C4A578992}"/>
              </a:ext>
            </a:extLst>
          </p:cNvPr>
          <p:cNvSpPr/>
          <p:nvPr/>
        </p:nvSpPr>
        <p:spPr>
          <a:xfrm>
            <a:off x="1093818" y="450477"/>
            <a:ext cx="936685" cy="15688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A8DB041-D79B-43FE-ACB4-7DC469B7FD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0783" y="2834260"/>
            <a:ext cx="7326405" cy="354271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ADC980E-09FC-4DC5-87AD-BD10A5485E7E}"/>
              </a:ext>
            </a:extLst>
          </p:cNvPr>
          <p:cNvSpPr txBox="1"/>
          <p:nvPr/>
        </p:nvSpPr>
        <p:spPr>
          <a:xfrm>
            <a:off x="8376063" y="2507673"/>
            <a:ext cx="34161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Test out the </a:t>
            </a:r>
            <a:r>
              <a:rPr lang="en-US" u="sng">
                <a:solidFill>
                  <a:srgbClr val="0563C1"/>
                </a:solidFill>
                <a:cs typeface="Calibri"/>
                <a:hlinkClick r:id="rId13"/>
              </a:rPr>
              <a:t>Observations</a:t>
            </a:r>
            <a:r>
              <a:rPr lang="en-US">
                <a:cs typeface="Calibri"/>
              </a:rPr>
              <a:t> survey</a:t>
            </a:r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D8BC6A-680E-434B-9589-C6EBA47EE5EB}"/>
              </a:ext>
            </a:extLst>
          </p:cNvPr>
          <p:cNvGrpSpPr/>
          <p:nvPr/>
        </p:nvGrpSpPr>
        <p:grpSpPr>
          <a:xfrm>
            <a:off x="244193" y="545038"/>
            <a:ext cx="2675339" cy="1346537"/>
            <a:chOff x="3941260" y="1481767"/>
            <a:chExt cx="2675339" cy="134653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3510AA5-C683-4D64-AA52-883C382C5F0D}"/>
                </a:ext>
              </a:extLst>
            </p:cNvPr>
            <p:cNvSpPr txBox="1"/>
            <p:nvPr/>
          </p:nvSpPr>
          <p:spPr>
            <a:xfrm>
              <a:off x="3941260" y="1481767"/>
              <a:ext cx="2675339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Survey123 </a:t>
              </a:r>
            </a:p>
            <a:p>
              <a:pPr algn="ctr"/>
              <a:endParaRPr lang="en-US" sz="1200" b="1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DA3AD7A-C140-468C-BE12-0B8AD328DDD9}"/>
                </a:ext>
              </a:extLst>
            </p:cNvPr>
            <p:cNvGrpSpPr/>
            <p:nvPr/>
          </p:nvGrpSpPr>
          <p:grpSpPr>
            <a:xfrm>
              <a:off x="4907853" y="1774082"/>
              <a:ext cx="742152" cy="1054222"/>
              <a:chOff x="2031797" y="755100"/>
              <a:chExt cx="742152" cy="1054222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3D75350-0B1E-43FB-AAB0-B8769FEF0B02}"/>
                  </a:ext>
                </a:extLst>
              </p:cNvPr>
              <p:cNvGrpSpPr/>
              <p:nvPr/>
            </p:nvGrpSpPr>
            <p:grpSpPr>
              <a:xfrm>
                <a:off x="2055898" y="1103962"/>
                <a:ext cx="693950" cy="705360"/>
                <a:chOff x="2055898" y="1103962"/>
                <a:chExt cx="693950" cy="705360"/>
              </a:xfrm>
            </p:grpSpPr>
            <p:pic>
              <p:nvPicPr>
                <p:cNvPr id="48" name="Graphic 47" descr="Download from cloud">
                  <a:extLst>
                    <a:ext uri="{FF2B5EF4-FFF2-40B4-BE49-F238E27FC236}">
                      <a16:creationId xmlns:a16="http://schemas.microsoft.com/office/drawing/2014/main" id="{D504E8C1-C026-4F06-9694-55E71FFE44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6645" y="1482985"/>
                  <a:ext cx="302482" cy="326337"/>
                </a:xfrm>
                <a:prstGeom prst="rect">
                  <a:avLst/>
                </a:prstGeom>
              </p:spPr>
            </p:pic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5DDC374-7347-4857-844D-CB7178C1549F}"/>
                    </a:ext>
                  </a:extLst>
                </p:cNvPr>
                <p:cNvSpPr txBox="1"/>
                <p:nvPr/>
              </p:nvSpPr>
              <p:spPr>
                <a:xfrm>
                  <a:off x="2055898" y="1103962"/>
                  <a:ext cx="6939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/>
                    <a:t>ArcGIS </a:t>
                  </a:r>
                </a:p>
                <a:p>
                  <a:pPr algn="ctr"/>
                  <a:r>
                    <a:rPr lang="en-US" sz="1200" b="1"/>
                    <a:t>Online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ADFF379-14EF-413C-8D87-53A969D6976F}"/>
                  </a:ext>
                </a:extLst>
              </p:cNvPr>
              <p:cNvGrpSpPr/>
              <p:nvPr/>
            </p:nvGrpSpPr>
            <p:grpSpPr>
              <a:xfrm>
                <a:off x="2031797" y="755100"/>
                <a:ext cx="742152" cy="374077"/>
                <a:chOff x="2168041" y="755100"/>
                <a:chExt cx="742152" cy="374077"/>
              </a:xfrm>
            </p:grpSpPr>
            <p:pic>
              <p:nvPicPr>
                <p:cNvPr id="45" name="Graphic 44" descr="Owl">
                  <a:extLst>
                    <a:ext uri="{FF2B5EF4-FFF2-40B4-BE49-F238E27FC236}">
                      <a16:creationId xmlns:a16="http://schemas.microsoft.com/office/drawing/2014/main" id="{9A2C2636-CE1B-4FE6-9631-EBD41F264F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8041" y="755100"/>
                  <a:ext cx="267872" cy="347514"/>
                </a:xfrm>
                <a:prstGeom prst="rect">
                  <a:avLst/>
                </a:prstGeom>
              </p:spPr>
            </p:pic>
            <p:pic>
              <p:nvPicPr>
                <p:cNvPr id="46" name="Graphic 45" descr="Cactus">
                  <a:extLst>
                    <a:ext uri="{FF2B5EF4-FFF2-40B4-BE49-F238E27FC236}">
                      <a16:creationId xmlns:a16="http://schemas.microsoft.com/office/drawing/2014/main" id="{8601FDBB-4BD5-401B-BFB7-2D79DD7EBF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2321" y="781663"/>
                  <a:ext cx="267872" cy="347514"/>
                </a:xfrm>
                <a:prstGeom prst="rect">
                  <a:avLst/>
                </a:prstGeom>
              </p:spPr>
            </p:pic>
            <p:pic>
              <p:nvPicPr>
                <p:cNvPr id="47" name="Graphic 46" descr="Bee">
                  <a:extLst>
                    <a:ext uri="{FF2B5EF4-FFF2-40B4-BE49-F238E27FC236}">
                      <a16:creationId xmlns:a16="http://schemas.microsoft.com/office/drawing/2014/main" id="{2784D647-B8A9-4885-90C0-19F57352EA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8429" y="858427"/>
                  <a:ext cx="289921" cy="18808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74B1EF83-F632-41B1-ABB3-D91384BC241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01674" y="1218919"/>
            <a:ext cx="1907465" cy="331617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D855739-EDC3-62E2-27EC-E63FAABE2BC2}"/>
              </a:ext>
            </a:extLst>
          </p:cNvPr>
          <p:cNvSpPr txBox="1">
            <a:spLocks/>
          </p:cNvSpPr>
          <p:nvPr/>
        </p:nvSpPr>
        <p:spPr>
          <a:xfrm>
            <a:off x="74095" y="4113249"/>
            <a:ext cx="4564063" cy="2359025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Customizable</a:t>
            </a:r>
          </a:p>
          <a:p>
            <a:r>
              <a:rPr lang="en-US" sz="2400">
                <a:cs typeface="Calibri"/>
              </a:rPr>
              <a:t>Smartphones, tablets, laptops</a:t>
            </a:r>
          </a:p>
          <a:p>
            <a:r>
              <a:rPr lang="en-US" sz="2400">
                <a:cs typeface="Calibri"/>
              </a:rPr>
              <a:t>Data entry by anonymous user or arcgis.com user</a:t>
            </a:r>
          </a:p>
          <a:p>
            <a:r>
              <a:rPr lang="en-US" sz="2400">
                <a:cs typeface="Calibri"/>
              </a:rPr>
              <a:t>Online – AGOL, offline - device</a:t>
            </a:r>
            <a:endParaRPr lang="en-US" sz="2400" dirty="0">
              <a:cs typeface="Calibri"/>
            </a:endParaRPr>
          </a:p>
        </p:txBody>
      </p:sp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01B19C05-C1FF-513D-63B7-17F8B266DF1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81474" y="1264297"/>
            <a:ext cx="122682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58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B5C1-3DE0-47CE-A0DC-77BFD008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Data-to-Decisions Lifecycle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098A1-28B2-4EEF-A67A-94AA3C78B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80849"/>
            <a:ext cx="10515600" cy="52028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3164FC-9963-449C-89CC-54ADF1C0A6B9}"/>
              </a:ext>
            </a:extLst>
          </p:cNvPr>
          <p:cNvSpPr/>
          <p:nvPr/>
        </p:nvSpPr>
        <p:spPr>
          <a:xfrm>
            <a:off x="6985262" y="1669477"/>
            <a:ext cx="2064470" cy="30627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9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>
            <a:extLst>
              <a:ext uri="{FF2B5EF4-FFF2-40B4-BE49-F238E27FC236}">
                <a16:creationId xmlns:a16="http://schemas.microsoft.com/office/drawing/2014/main" id="{F5B0553B-BAD6-407C-AD43-09301FC9DE01}"/>
              </a:ext>
            </a:extLst>
          </p:cNvPr>
          <p:cNvSpPr txBox="1">
            <a:spLocks/>
          </p:cNvSpPr>
          <p:nvPr/>
        </p:nvSpPr>
        <p:spPr>
          <a:xfrm>
            <a:off x="7139341" y="392862"/>
            <a:ext cx="4303040" cy="12733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3D80"/>
                </a:solidFill>
              </a:rPr>
              <a:t>View, Edit, QC Observations</a:t>
            </a:r>
            <a:br>
              <a:rPr lang="en-US">
                <a:solidFill>
                  <a:srgbClr val="003D80"/>
                </a:solidFill>
              </a:rPr>
            </a:br>
            <a:endParaRPr lang="en-US">
              <a:solidFill>
                <a:srgbClr val="003D80"/>
              </a:solidFill>
            </a:endParaRPr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655AB47E-18DB-4C01-9FF7-99517A91A70D}"/>
              </a:ext>
            </a:extLst>
          </p:cNvPr>
          <p:cNvCxnSpPr>
            <a:cxnSpLocks/>
          </p:cNvCxnSpPr>
          <p:nvPr/>
        </p:nvCxnSpPr>
        <p:spPr>
          <a:xfrm>
            <a:off x="9952523" y="4651584"/>
            <a:ext cx="0" cy="476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65A7F5C7-E86D-4CE5-8538-749878AC7175}"/>
              </a:ext>
            </a:extLst>
          </p:cNvPr>
          <p:cNvSpPr txBox="1"/>
          <p:nvPr/>
        </p:nvSpPr>
        <p:spPr>
          <a:xfrm>
            <a:off x="9122672" y="5126545"/>
            <a:ext cx="2195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Aggregated EO Products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3FDA165-A2EA-42B7-A1AD-4E1C8E0493FB}"/>
              </a:ext>
            </a:extLst>
          </p:cNvPr>
          <p:cNvSpPr txBox="1"/>
          <p:nvPr/>
        </p:nvSpPr>
        <p:spPr>
          <a:xfrm rot="19776704">
            <a:off x="7603738" y="2400446"/>
            <a:ext cx="140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Bulk Create</a:t>
            </a:r>
          </a:p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tool </a:t>
            </a:r>
            <a:r>
              <a:rPr lang="en-US" sz="1200"/>
              <a:t>(Local Biotics)</a:t>
            </a:r>
          </a:p>
        </p:txBody>
      </p:sp>
      <p:pic>
        <p:nvPicPr>
          <p:cNvPr id="88" name="Graphic 87" descr="Table">
            <a:extLst>
              <a:ext uri="{FF2B5EF4-FFF2-40B4-BE49-F238E27FC236}">
                <a16:creationId xmlns:a16="http://schemas.microsoft.com/office/drawing/2014/main" id="{4815DB02-326E-4515-A0A6-2DA1C4528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1026" y="3234805"/>
            <a:ext cx="334605" cy="34647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CC3E7F0B-4DBE-4CCE-AAFB-3DFC8805C010}"/>
              </a:ext>
            </a:extLst>
          </p:cNvPr>
          <p:cNvSpPr txBox="1"/>
          <p:nvPr/>
        </p:nvSpPr>
        <p:spPr>
          <a:xfrm>
            <a:off x="7042585" y="2620833"/>
            <a:ext cx="844836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Bulk Create</a:t>
            </a:r>
          </a:p>
          <a:p>
            <a:pPr algn="ctr"/>
            <a:r>
              <a:rPr lang="en-US" sz="1200"/>
              <a:t>Template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5463BD3-8A86-4E20-A416-929914F882B3}"/>
              </a:ext>
            </a:extLst>
          </p:cNvPr>
          <p:cNvSpPr txBox="1"/>
          <p:nvPr/>
        </p:nvSpPr>
        <p:spPr>
          <a:xfrm>
            <a:off x="5476273" y="2708362"/>
            <a:ext cx="1038379" cy="646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/>
              <a:t>Observations</a:t>
            </a:r>
          </a:p>
          <a:p>
            <a:pPr algn="ctr"/>
            <a:r>
              <a:rPr lang="en-US" sz="1200"/>
              <a:t>assigned to EOs</a:t>
            </a:r>
            <a:endParaRPr lang="en-US" sz="1200">
              <a:cs typeface="Calibri"/>
            </a:endParaRPr>
          </a:p>
        </p:txBody>
      </p:sp>
      <p:pic>
        <p:nvPicPr>
          <p:cNvPr id="93" name="Graphic 92" descr="Beehive">
            <a:extLst>
              <a:ext uri="{FF2B5EF4-FFF2-40B4-BE49-F238E27FC236}">
                <a16:creationId xmlns:a16="http://schemas.microsoft.com/office/drawing/2014/main" id="{3B3C0E4B-880D-46A5-AC3B-3835C0CD7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2448" y="3462937"/>
            <a:ext cx="414065" cy="42875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100577A2-60A3-44AE-B184-AFA3D808A9C8}"/>
              </a:ext>
            </a:extLst>
          </p:cNvPr>
          <p:cNvSpPr txBox="1"/>
          <p:nvPr/>
        </p:nvSpPr>
        <p:spPr>
          <a:xfrm>
            <a:off x="4466739" y="3162316"/>
            <a:ext cx="956126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accent6">
                    <a:lumMod val="75000"/>
                  </a:schemeClr>
                </a:solidFill>
              </a:rPr>
              <a:t>Observation BLP</a:t>
            </a:r>
          </a:p>
          <a:p>
            <a:pPr algn="ctr"/>
            <a:r>
              <a:rPr lang="en-US" sz="1100">
                <a:solidFill>
                  <a:schemeClr val="accent6">
                    <a:lumMod val="75000"/>
                  </a:schemeClr>
                </a:solidFill>
              </a:rPr>
              <a:t>toolbox</a:t>
            </a:r>
          </a:p>
          <a:p>
            <a:pPr algn="ctr"/>
            <a:r>
              <a:rPr lang="en-US" sz="1100"/>
              <a:t>(ArcGIS)</a:t>
            </a:r>
            <a:endParaRPr lang="en-US" sz="11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51455BA-B2F5-439F-9538-E0E4D7F224DE}"/>
              </a:ext>
            </a:extLst>
          </p:cNvPr>
          <p:cNvSpPr txBox="1"/>
          <p:nvPr/>
        </p:nvSpPr>
        <p:spPr>
          <a:xfrm>
            <a:off x="6263771" y="3196901"/>
            <a:ext cx="102137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Observations</a:t>
            </a:r>
          </a:p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toolbox</a:t>
            </a:r>
          </a:p>
          <a:p>
            <a:pPr algn="ctr"/>
            <a:r>
              <a:rPr lang="en-US" sz="1200"/>
              <a:t>(ArcGIS)</a:t>
            </a:r>
            <a:endParaRPr lang="en-US" sz="120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7A8AFE9-612E-4BEA-A2EA-D586F6EBBF46}"/>
              </a:ext>
            </a:extLst>
          </p:cNvPr>
          <p:cNvCxnSpPr>
            <a:cxnSpLocks/>
          </p:cNvCxnSpPr>
          <p:nvPr/>
        </p:nvCxnSpPr>
        <p:spPr>
          <a:xfrm>
            <a:off x="6456965" y="3037510"/>
            <a:ext cx="6950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08E0C6E4-C350-4C04-A09F-D039E87E1CE4}"/>
              </a:ext>
            </a:extLst>
          </p:cNvPr>
          <p:cNvSpPr txBox="1"/>
          <p:nvPr/>
        </p:nvSpPr>
        <p:spPr>
          <a:xfrm>
            <a:off x="9523838" y="1930411"/>
            <a:ext cx="1031220" cy="36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2">
                    <a:lumMod val="50000"/>
                  </a:schemeClr>
                </a:solidFill>
              </a:rPr>
              <a:t>Local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C8439B3-D1B0-461F-91B0-A532067459E6}"/>
              </a:ext>
            </a:extLst>
          </p:cNvPr>
          <p:cNvCxnSpPr>
            <a:cxnSpLocks/>
          </p:cNvCxnSpPr>
          <p:nvPr/>
        </p:nvCxnSpPr>
        <p:spPr>
          <a:xfrm>
            <a:off x="7699031" y="3302699"/>
            <a:ext cx="1445971" cy="1124032"/>
          </a:xfrm>
          <a:prstGeom prst="straightConnector1">
            <a:avLst/>
          </a:prstGeom>
          <a:ln w="76200">
            <a:solidFill>
              <a:srgbClr val="ED7C2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7231055-040D-491A-8361-C83C4D8E75C6}"/>
              </a:ext>
            </a:extLst>
          </p:cNvPr>
          <p:cNvCxnSpPr>
            <a:cxnSpLocks/>
            <a:endCxn id="114" idx="1"/>
          </p:cNvCxnSpPr>
          <p:nvPr/>
        </p:nvCxnSpPr>
        <p:spPr>
          <a:xfrm flipV="1">
            <a:off x="7689241" y="2470409"/>
            <a:ext cx="1445971" cy="872993"/>
          </a:xfrm>
          <a:prstGeom prst="straightConnector1">
            <a:avLst/>
          </a:prstGeom>
          <a:ln w="76200">
            <a:solidFill>
              <a:srgbClr val="ED7C2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473B9523-70C7-4497-8AB3-7A0BDE386F9F}"/>
              </a:ext>
            </a:extLst>
          </p:cNvPr>
          <p:cNvSpPr txBox="1"/>
          <p:nvPr/>
        </p:nvSpPr>
        <p:spPr>
          <a:xfrm>
            <a:off x="9494678" y="3958447"/>
            <a:ext cx="1031219" cy="36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2">
                    <a:lumMod val="50000"/>
                  </a:schemeClr>
                </a:solidFill>
              </a:rPr>
              <a:t>Central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43B56AD-DD12-4A96-87E4-6EB5488BF5AD}"/>
              </a:ext>
            </a:extLst>
          </p:cNvPr>
          <p:cNvSpPr txBox="1"/>
          <p:nvPr/>
        </p:nvSpPr>
        <p:spPr>
          <a:xfrm rot="2230663">
            <a:off x="7951633" y="3242594"/>
            <a:ext cx="1249090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Bulk Import</a:t>
            </a:r>
          </a:p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Records tool </a:t>
            </a:r>
            <a:r>
              <a:rPr lang="en-US" sz="1200"/>
              <a:t>(Central Biotics)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74244138-2DB2-4C21-AE4F-079AAFD9D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5211" y="2292863"/>
            <a:ext cx="1391584" cy="355089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0D8A195A-4C7C-4652-8152-9A3F59E7C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3401" y="4248307"/>
            <a:ext cx="1391584" cy="355089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9A92EE52-88DB-4DE2-AB2F-8985300473B0}"/>
              </a:ext>
            </a:extLst>
          </p:cNvPr>
          <p:cNvSpPr txBox="1"/>
          <p:nvPr/>
        </p:nvSpPr>
        <p:spPr>
          <a:xfrm rot="2268382">
            <a:off x="7507185" y="3904831"/>
            <a:ext cx="1646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002B82"/>
                </a:solidFill>
              </a:rPr>
              <a:t>From Non- Biotics Programs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286B92C-BDD0-40ED-8F1B-999E3534B2A6}"/>
              </a:ext>
            </a:extLst>
          </p:cNvPr>
          <p:cNvCxnSpPr>
            <a:cxnSpLocks/>
          </p:cNvCxnSpPr>
          <p:nvPr/>
        </p:nvCxnSpPr>
        <p:spPr>
          <a:xfrm>
            <a:off x="9672837" y="2664420"/>
            <a:ext cx="18300" cy="13009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155CCCA-D3A9-4757-97D2-EA05AC6CD369}"/>
              </a:ext>
            </a:extLst>
          </p:cNvPr>
          <p:cNvCxnSpPr>
            <a:cxnSpLocks/>
          </p:cNvCxnSpPr>
          <p:nvPr/>
        </p:nvCxnSpPr>
        <p:spPr>
          <a:xfrm flipH="1" flipV="1">
            <a:off x="10394189" y="2618588"/>
            <a:ext cx="11727" cy="13366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D0C82B9D-AA40-4096-8908-5F811C5C2F65}"/>
              </a:ext>
            </a:extLst>
          </p:cNvPr>
          <p:cNvSpPr txBox="1"/>
          <p:nvPr/>
        </p:nvSpPr>
        <p:spPr>
          <a:xfrm>
            <a:off x="9628789" y="2973757"/>
            <a:ext cx="8287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Data Exchange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E4A6739-D055-49F7-8219-842D706E7428}"/>
              </a:ext>
            </a:extLst>
          </p:cNvPr>
          <p:cNvCxnSpPr>
            <a:cxnSpLocks/>
          </p:cNvCxnSpPr>
          <p:nvPr/>
        </p:nvCxnSpPr>
        <p:spPr>
          <a:xfrm>
            <a:off x="2188722" y="1930411"/>
            <a:ext cx="1351188" cy="741601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" name="Graphic 62" descr="Database">
            <a:extLst>
              <a:ext uri="{FF2B5EF4-FFF2-40B4-BE49-F238E27FC236}">
                <a16:creationId xmlns:a16="http://schemas.microsoft.com/office/drawing/2014/main" id="{F352163C-31F3-4DFF-86D5-6009D68C04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88309" y="3208708"/>
            <a:ext cx="641536" cy="73866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4ED7049-A2AA-4054-BB57-7765685419B5}"/>
              </a:ext>
            </a:extLst>
          </p:cNvPr>
          <p:cNvSpPr txBox="1"/>
          <p:nvPr/>
        </p:nvSpPr>
        <p:spPr>
          <a:xfrm>
            <a:off x="2973272" y="2691057"/>
            <a:ext cx="161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Local Observation</a:t>
            </a:r>
          </a:p>
          <a:p>
            <a:pPr algn="ctr"/>
            <a:r>
              <a:rPr lang="en-US" sz="1400" b="1"/>
              <a:t>Geodatabase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63DDDE9-7946-429F-AC01-5C9773372501}"/>
              </a:ext>
            </a:extLst>
          </p:cNvPr>
          <p:cNvCxnSpPr>
            <a:cxnSpLocks/>
          </p:cNvCxnSpPr>
          <p:nvPr/>
        </p:nvCxnSpPr>
        <p:spPr>
          <a:xfrm>
            <a:off x="4596024" y="3037510"/>
            <a:ext cx="6950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8CDCE8A-11FA-412A-9AED-EFF13DE6FD82}"/>
              </a:ext>
            </a:extLst>
          </p:cNvPr>
          <p:cNvCxnSpPr>
            <a:cxnSpLocks/>
          </p:cNvCxnSpPr>
          <p:nvPr/>
        </p:nvCxnSpPr>
        <p:spPr>
          <a:xfrm flipH="1">
            <a:off x="9534127" y="3535325"/>
            <a:ext cx="1849803" cy="18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3F8E44-AC0C-4C8C-920E-745286323529}"/>
              </a:ext>
            </a:extLst>
          </p:cNvPr>
          <p:cNvGrpSpPr/>
          <p:nvPr/>
        </p:nvGrpSpPr>
        <p:grpSpPr>
          <a:xfrm>
            <a:off x="8981051" y="2258520"/>
            <a:ext cx="3800691" cy="1816076"/>
            <a:chOff x="8981051" y="2258520"/>
            <a:chExt cx="3800691" cy="1816076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CFFD5F0-1975-4FE8-B283-A4BF2FA9BA2C}"/>
                </a:ext>
              </a:extLst>
            </p:cNvPr>
            <p:cNvSpPr txBox="1"/>
            <p:nvPr/>
          </p:nvSpPr>
          <p:spPr>
            <a:xfrm>
              <a:off x="10715565" y="2258520"/>
              <a:ext cx="2066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Conservation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Status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Assessment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38E98CF-B2A9-4F55-9643-8E18E014DCCB}"/>
                </a:ext>
              </a:extLst>
            </p:cNvPr>
            <p:cNvSpPr txBox="1"/>
            <p:nvPr/>
          </p:nvSpPr>
          <p:spPr>
            <a:xfrm>
              <a:off x="8981051" y="3413549"/>
              <a:ext cx="617057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 Ranks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1882E8B-F597-42B7-AAF0-7C5650032B9C}"/>
                </a:ext>
              </a:extLst>
            </p:cNvPr>
            <p:cNvSpPr txBox="1"/>
            <p:nvPr/>
          </p:nvSpPr>
          <p:spPr>
            <a:xfrm>
              <a:off x="10355164" y="2782769"/>
              <a:ext cx="81144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Std. Spp.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Taxonomy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EAB1EAD-C22F-41FC-8CDF-5229DF3C303E}"/>
                </a:ext>
              </a:extLst>
            </p:cNvPr>
            <p:cNvSpPr txBox="1"/>
            <p:nvPr/>
          </p:nvSpPr>
          <p:spPr>
            <a:xfrm>
              <a:off x="9239607" y="2909588"/>
              <a:ext cx="40107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EOs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41AF707-EF52-4A9C-8EA0-440CC725E0DC}"/>
                </a:ext>
              </a:extLst>
            </p:cNvPr>
            <p:cNvSpPr txBox="1"/>
            <p:nvPr/>
          </p:nvSpPr>
          <p:spPr>
            <a:xfrm>
              <a:off x="10400907" y="3275835"/>
              <a:ext cx="643125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 Ranks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54F7C59-B34A-454C-AC36-618807569D1A}"/>
                </a:ext>
              </a:extLst>
            </p:cNvPr>
            <p:cNvSpPr txBox="1"/>
            <p:nvPr/>
          </p:nvSpPr>
          <p:spPr>
            <a:xfrm>
              <a:off x="10391931" y="3567079"/>
              <a:ext cx="64472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Ranks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B22D72-BCA9-48A1-9742-2129A91DC03F}"/>
                </a:ext>
              </a:extLst>
            </p:cNvPr>
            <p:cNvGrpSpPr/>
            <p:nvPr/>
          </p:nvGrpSpPr>
          <p:grpSpPr>
            <a:xfrm>
              <a:off x="11356750" y="2878617"/>
              <a:ext cx="804284" cy="1195979"/>
              <a:chOff x="11931787" y="2859763"/>
              <a:chExt cx="804284" cy="1195979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D46A28D-0B86-4840-AB6D-B303CB28D953}"/>
                  </a:ext>
                </a:extLst>
              </p:cNvPr>
              <p:cNvSpPr/>
              <p:nvPr/>
            </p:nvSpPr>
            <p:spPr>
              <a:xfrm>
                <a:off x="11931787" y="2859763"/>
                <a:ext cx="804284" cy="119597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92393DB-D99E-492F-9C1A-6D15E067D49F}"/>
                  </a:ext>
                </a:extLst>
              </p:cNvPr>
              <p:cNvSpPr txBox="1"/>
              <p:nvPr/>
            </p:nvSpPr>
            <p:spPr>
              <a:xfrm>
                <a:off x="12032841" y="3585650"/>
                <a:ext cx="58541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3D8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Rarity 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22C19C1-9CF1-4566-87C0-DF8DFF96AF6D}"/>
                  </a:ext>
                </a:extLst>
              </p:cNvPr>
              <p:cNvSpPr txBox="1"/>
              <p:nvPr/>
            </p:nvSpPr>
            <p:spPr>
              <a:xfrm>
                <a:off x="12017418" y="3256279"/>
                <a:ext cx="573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3D8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Trend 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818DBDE-79EF-4D44-9D61-6BEF9FB53520}"/>
                  </a:ext>
                </a:extLst>
              </p:cNvPr>
              <p:cNvSpPr txBox="1"/>
              <p:nvPr/>
            </p:nvSpPr>
            <p:spPr>
              <a:xfrm>
                <a:off x="12017418" y="2942152"/>
                <a:ext cx="59157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3D8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Threat</a:t>
                </a:r>
              </a:p>
            </p:txBody>
          </p:sp>
        </p:grp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F281EEF-DA62-4334-B20E-CDC9F94D8C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88353" y="3708409"/>
              <a:ext cx="368397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AD438855-F9AF-405B-9EE9-1843AE7E4E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80496" y="3408322"/>
              <a:ext cx="368397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825DBCB-89C2-40ED-A4BD-907DC544B2DD}"/>
              </a:ext>
            </a:extLst>
          </p:cNvPr>
          <p:cNvGrpSpPr/>
          <p:nvPr/>
        </p:nvGrpSpPr>
        <p:grpSpPr>
          <a:xfrm>
            <a:off x="814367" y="418096"/>
            <a:ext cx="2675339" cy="1346537"/>
            <a:chOff x="3941260" y="1481767"/>
            <a:chExt cx="2675339" cy="1346537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63033E83-9F02-4D2D-958C-7491E4D40C9D}"/>
                </a:ext>
              </a:extLst>
            </p:cNvPr>
            <p:cNvSpPr txBox="1"/>
            <p:nvPr/>
          </p:nvSpPr>
          <p:spPr>
            <a:xfrm>
              <a:off x="3941260" y="1481767"/>
              <a:ext cx="2675339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Survey123 </a:t>
              </a:r>
            </a:p>
            <a:p>
              <a:pPr algn="ctr"/>
              <a:endParaRPr lang="en-US" sz="1200" b="1"/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DFDD427-8C1E-45FE-90AB-285873D2BADC}"/>
                </a:ext>
              </a:extLst>
            </p:cNvPr>
            <p:cNvGrpSpPr/>
            <p:nvPr/>
          </p:nvGrpSpPr>
          <p:grpSpPr>
            <a:xfrm>
              <a:off x="4907853" y="1774082"/>
              <a:ext cx="742152" cy="1054222"/>
              <a:chOff x="2031797" y="755100"/>
              <a:chExt cx="742152" cy="1054222"/>
            </a:xfrm>
          </p:grpSpPr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04722D1F-0DB8-4C4F-82A8-5F1EA8F79EC2}"/>
                  </a:ext>
                </a:extLst>
              </p:cNvPr>
              <p:cNvGrpSpPr/>
              <p:nvPr/>
            </p:nvGrpSpPr>
            <p:grpSpPr>
              <a:xfrm>
                <a:off x="2055898" y="1103962"/>
                <a:ext cx="693950" cy="705360"/>
                <a:chOff x="2055898" y="1103962"/>
                <a:chExt cx="693950" cy="705360"/>
              </a:xfrm>
            </p:grpSpPr>
            <p:pic>
              <p:nvPicPr>
                <p:cNvPr id="162" name="Graphic 161" descr="Download from cloud">
                  <a:extLst>
                    <a:ext uri="{FF2B5EF4-FFF2-40B4-BE49-F238E27FC236}">
                      <a16:creationId xmlns:a16="http://schemas.microsoft.com/office/drawing/2014/main" id="{F021968D-C291-470E-BFF1-815A13232E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6645" y="1482985"/>
                  <a:ext cx="302482" cy="326337"/>
                </a:xfrm>
                <a:prstGeom prst="rect">
                  <a:avLst/>
                </a:prstGeom>
              </p:spPr>
            </p:pic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8F825CBC-F312-491E-85A5-20B1F6E0ECC6}"/>
                    </a:ext>
                  </a:extLst>
                </p:cNvPr>
                <p:cNvSpPr txBox="1"/>
                <p:nvPr/>
              </p:nvSpPr>
              <p:spPr>
                <a:xfrm>
                  <a:off x="2055898" y="1103962"/>
                  <a:ext cx="6939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/>
                    <a:t>ArcGIS </a:t>
                  </a:r>
                </a:p>
                <a:p>
                  <a:pPr algn="ctr"/>
                  <a:r>
                    <a:rPr lang="en-US" sz="1200" b="1"/>
                    <a:t>Online</a:t>
                  </a:r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354C9582-D94D-45F0-84CF-7750CD0EC642}"/>
                  </a:ext>
                </a:extLst>
              </p:cNvPr>
              <p:cNvGrpSpPr/>
              <p:nvPr/>
            </p:nvGrpSpPr>
            <p:grpSpPr>
              <a:xfrm>
                <a:off x="2031797" y="755100"/>
                <a:ext cx="742152" cy="374077"/>
                <a:chOff x="2168041" y="755100"/>
                <a:chExt cx="742152" cy="374077"/>
              </a:xfrm>
            </p:grpSpPr>
            <p:pic>
              <p:nvPicPr>
                <p:cNvPr id="159" name="Graphic 158" descr="Owl">
                  <a:extLst>
                    <a:ext uri="{FF2B5EF4-FFF2-40B4-BE49-F238E27FC236}">
                      <a16:creationId xmlns:a16="http://schemas.microsoft.com/office/drawing/2014/main" id="{B083F875-3528-4A22-B497-CF2509312D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8041" y="755100"/>
                  <a:ext cx="267872" cy="347514"/>
                </a:xfrm>
                <a:prstGeom prst="rect">
                  <a:avLst/>
                </a:prstGeom>
              </p:spPr>
            </p:pic>
            <p:pic>
              <p:nvPicPr>
                <p:cNvPr id="160" name="Graphic 159" descr="Cactus">
                  <a:extLst>
                    <a:ext uri="{FF2B5EF4-FFF2-40B4-BE49-F238E27FC236}">
                      <a16:creationId xmlns:a16="http://schemas.microsoft.com/office/drawing/2014/main" id="{230A857B-B8A8-408C-95AE-D6E5228101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2321" y="781663"/>
                  <a:ext cx="267872" cy="347514"/>
                </a:xfrm>
                <a:prstGeom prst="rect">
                  <a:avLst/>
                </a:prstGeom>
              </p:spPr>
            </p:pic>
            <p:pic>
              <p:nvPicPr>
                <p:cNvPr id="161" name="Graphic 160" descr="Bee">
                  <a:extLst>
                    <a:ext uri="{FF2B5EF4-FFF2-40B4-BE49-F238E27FC236}">
                      <a16:creationId xmlns:a16="http://schemas.microsoft.com/office/drawing/2014/main" id="{553FC784-EB91-4A1A-9127-1A9501E8BB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8429" y="858427"/>
                  <a:ext cx="289921" cy="188089"/>
                </a:xfrm>
                <a:prstGeom prst="rect">
                  <a:avLst/>
                </a:prstGeom>
              </p:spPr>
            </p:pic>
          </p:grpSp>
        </p:grpSp>
      </p:grp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94058775-FE9C-4AB4-9B6A-9DBBEEFA7B12}"/>
              </a:ext>
            </a:extLst>
          </p:cNvPr>
          <p:cNvCxnSpPr>
            <a:cxnSpLocks/>
          </p:cNvCxnSpPr>
          <p:nvPr/>
        </p:nvCxnSpPr>
        <p:spPr>
          <a:xfrm>
            <a:off x="3732777" y="1017419"/>
            <a:ext cx="3211" cy="1611469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848F789-47A2-40A5-B7FE-B68B1F1747A7}"/>
              </a:ext>
            </a:extLst>
          </p:cNvPr>
          <p:cNvSpPr/>
          <p:nvPr/>
        </p:nvSpPr>
        <p:spPr>
          <a:xfrm>
            <a:off x="2972280" y="406151"/>
            <a:ext cx="1520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BLM Data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5CA5BED-1D1F-4F79-828A-49DF09444E0D}"/>
              </a:ext>
            </a:extLst>
          </p:cNvPr>
          <p:cNvGrpSpPr/>
          <p:nvPr/>
        </p:nvGrpSpPr>
        <p:grpSpPr>
          <a:xfrm>
            <a:off x="3329778" y="669905"/>
            <a:ext cx="676093" cy="374026"/>
            <a:chOff x="3397256" y="897321"/>
            <a:chExt cx="676093" cy="374026"/>
          </a:xfrm>
        </p:grpSpPr>
        <p:pic>
          <p:nvPicPr>
            <p:cNvPr id="151" name="Graphic 150" descr="Bats">
              <a:extLst>
                <a:ext uri="{FF2B5EF4-FFF2-40B4-BE49-F238E27FC236}">
                  <a16:creationId xmlns:a16="http://schemas.microsoft.com/office/drawing/2014/main" id="{DDF7CA69-B35A-43E0-910B-C030FF3AB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805477" y="923833"/>
              <a:ext cx="267872" cy="347514"/>
            </a:xfrm>
            <a:prstGeom prst="rect">
              <a:avLst/>
            </a:prstGeom>
          </p:spPr>
        </p:pic>
        <p:pic>
          <p:nvPicPr>
            <p:cNvPr id="152" name="Graphic 151" descr="Snake">
              <a:extLst>
                <a:ext uri="{FF2B5EF4-FFF2-40B4-BE49-F238E27FC236}">
                  <a16:creationId xmlns:a16="http://schemas.microsoft.com/office/drawing/2014/main" id="{30D0B84F-C818-4ED3-BCF2-03581EC1C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397256" y="897321"/>
              <a:ext cx="267872" cy="347514"/>
            </a:xfrm>
            <a:prstGeom prst="rect">
              <a:avLst/>
            </a:prstGeom>
          </p:spPr>
        </p:pic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981C524C-8FB5-4D94-8AE2-A2DB01189D6A}"/>
              </a:ext>
            </a:extLst>
          </p:cNvPr>
          <p:cNvSpPr txBox="1"/>
          <p:nvPr/>
        </p:nvSpPr>
        <p:spPr>
          <a:xfrm>
            <a:off x="4327280" y="398420"/>
            <a:ext cx="2435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6">
                    <a:lumMod val="75000"/>
                  </a:schemeClr>
                </a:solidFill>
              </a:rPr>
              <a:t>External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 Data Sources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CD340E7D-FA9D-4AE1-8044-6E15A86DE7F3}"/>
              </a:ext>
            </a:extLst>
          </p:cNvPr>
          <p:cNvCxnSpPr>
            <a:cxnSpLocks/>
          </p:cNvCxnSpPr>
          <p:nvPr/>
        </p:nvCxnSpPr>
        <p:spPr>
          <a:xfrm flipH="1">
            <a:off x="3995300" y="921100"/>
            <a:ext cx="1290115" cy="1708317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BB3C374-CF40-46E9-A24E-A6C82A764DA1}"/>
              </a:ext>
            </a:extLst>
          </p:cNvPr>
          <p:cNvGrpSpPr/>
          <p:nvPr/>
        </p:nvGrpSpPr>
        <p:grpSpPr>
          <a:xfrm>
            <a:off x="5389349" y="626646"/>
            <a:ext cx="543410" cy="440646"/>
            <a:chOff x="8821748" y="1871760"/>
            <a:chExt cx="543410" cy="440646"/>
          </a:xfrm>
        </p:grpSpPr>
        <p:pic>
          <p:nvPicPr>
            <p:cNvPr id="149" name="Graphic 148" descr="Bug">
              <a:extLst>
                <a:ext uri="{FF2B5EF4-FFF2-40B4-BE49-F238E27FC236}">
                  <a16:creationId xmlns:a16="http://schemas.microsoft.com/office/drawing/2014/main" id="{814DA0B7-FE3C-47C6-853B-83C069C98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144688" y="1952627"/>
              <a:ext cx="220470" cy="359779"/>
            </a:xfrm>
            <a:prstGeom prst="rect">
              <a:avLst/>
            </a:prstGeom>
          </p:spPr>
        </p:pic>
        <p:pic>
          <p:nvPicPr>
            <p:cNvPr id="150" name="Graphic 149" descr="Plant">
              <a:extLst>
                <a:ext uri="{FF2B5EF4-FFF2-40B4-BE49-F238E27FC236}">
                  <a16:creationId xmlns:a16="http://schemas.microsoft.com/office/drawing/2014/main" id="{4290F8DD-153C-4D8D-998D-76A8AA23A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821748" y="1871760"/>
              <a:ext cx="267872" cy="427713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EB9F709-64AF-47E6-B6E8-0A47BB802EFC}"/>
              </a:ext>
            </a:extLst>
          </p:cNvPr>
          <p:cNvGrpSpPr/>
          <p:nvPr/>
        </p:nvGrpSpPr>
        <p:grpSpPr>
          <a:xfrm>
            <a:off x="3398346" y="1212183"/>
            <a:ext cx="2128143" cy="473331"/>
            <a:chOff x="4196972" y="4783711"/>
            <a:chExt cx="1172818" cy="255103"/>
          </a:xfrm>
        </p:grpSpPr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5B581114-3D62-44E0-81CD-9EB71CC71B88}"/>
                </a:ext>
              </a:extLst>
            </p:cNvPr>
            <p:cNvSpPr/>
            <p:nvPr/>
          </p:nvSpPr>
          <p:spPr>
            <a:xfrm>
              <a:off x="4196972" y="4784453"/>
              <a:ext cx="1172818" cy="25436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3A99AD2-02F2-4F88-A543-3FE983F8BE45}"/>
                </a:ext>
              </a:extLst>
            </p:cNvPr>
            <p:cNvSpPr txBox="1"/>
            <p:nvPr/>
          </p:nvSpPr>
          <p:spPr>
            <a:xfrm>
              <a:off x="4199862" y="4783711"/>
              <a:ext cx="1167037" cy="24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Establish taxonomy &amp; filter to meet quality standards</a:t>
              </a:r>
            </a:p>
          </p:txBody>
        </p: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FD00DBC-8FDA-425A-850D-34DB1B07CAF5}"/>
              </a:ext>
            </a:extLst>
          </p:cNvPr>
          <p:cNvSpPr/>
          <p:nvPr/>
        </p:nvSpPr>
        <p:spPr>
          <a:xfrm>
            <a:off x="297074" y="1307419"/>
            <a:ext cx="1185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/>
              <a:t>Observation</a:t>
            </a:r>
          </a:p>
          <a:p>
            <a:pPr algn="ctr"/>
            <a:r>
              <a:rPr lang="en-US" sz="1200"/>
              <a:t>Survey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F12141C-34AA-4169-8D83-7C2B5E8D8170}"/>
              </a:ext>
            </a:extLst>
          </p:cNvPr>
          <p:cNvSpPr txBox="1"/>
          <p:nvPr/>
        </p:nvSpPr>
        <p:spPr>
          <a:xfrm>
            <a:off x="47135" y="94008"/>
            <a:ext cx="1561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Observation Data Standard</a:t>
            </a:r>
          </a:p>
        </p:txBody>
      </p:sp>
      <p:pic>
        <p:nvPicPr>
          <p:cNvPr id="122" name="Graphic 121" descr="List">
            <a:extLst>
              <a:ext uri="{FF2B5EF4-FFF2-40B4-BE49-F238E27FC236}">
                <a16:creationId xmlns:a16="http://schemas.microsoft.com/office/drawing/2014/main" id="{09FFD017-3D60-4B0E-A7F0-BF3745FAA69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18607" y="518205"/>
            <a:ext cx="418846" cy="418846"/>
          </a:xfrm>
          <a:prstGeom prst="rect">
            <a:avLst/>
          </a:prstGeom>
        </p:spPr>
      </p:pic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5F24299-69E1-4FFE-9CAD-E7AC6397EB58}"/>
              </a:ext>
            </a:extLst>
          </p:cNvPr>
          <p:cNvCxnSpPr>
            <a:cxnSpLocks/>
            <a:stCxn id="122" idx="2"/>
          </p:cNvCxnSpPr>
          <p:nvPr/>
        </p:nvCxnSpPr>
        <p:spPr>
          <a:xfrm flipH="1">
            <a:off x="814368" y="937051"/>
            <a:ext cx="13662" cy="4417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A58D8B5A-E225-46F2-8CCF-2A0E6E720F57}"/>
              </a:ext>
            </a:extLst>
          </p:cNvPr>
          <p:cNvCxnSpPr>
            <a:cxnSpLocks/>
            <a:endCxn id="159" idx="1"/>
          </p:cNvCxnSpPr>
          <p:nvPr/>
        </p:nvCxnSpPr>
        <p:spPr>
          <a:xfrm flipV="1">
            <a:off x="1257957" y="884168"/>
            <a:ext cx="523003" cy="5054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52CAC12D-1293-4C78-B720-DD78C606DFB2}"/>
              </a:ext>
            </a:extLst>
          </p:cNvPr>
          <p:cNvSpPr txBox="1"/>
          <p:nvPr/>
        </p:nvSpPr>
        <p:spPr>
          <a:xfrm>
            <a:off x="1562881" y="121421"/>
            <a:ext cx="2930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Network Program</a:t>
            </a:r>
          </a:p>
          <a:p>
            <a:pPr algn="ctr"/>
            <a:endParaRPr lang="en-US" sz="1200" b="1"/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B9ACB094-A1DA-40F0-B972-508CAF73BB1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78733" y="1699776"/>
            <a:ext cx="1402706" cy="2438636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76561AF-C7F7-4EF4-AFFD-EA0A789CF472}"/>
              </a:ext>
            </a:extLst>
          </p:cNvPr>
          <p:cNvGrpSpPr/>
          <p:nvPr/>
        </p:nvGrpSpPr>
        <p:grpSpPr>
          <a:xfrm>
            <a:off x="3204118" y="1946750"/>
            <a:ext cx="2319748" cy="288144"/>
            <a:chOff x="3204118" y="1946750"/>
            <a:chExt cx="2319748" cy="288144"/>
          </a:xfrm>
        </p:grpSpPr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E6A084D5-48CB-4617-833B-72040D331E03}"/>
                </a:ext>
              </a:extLst>
            </p:cNvPr>
            <p:cNvSpPr/>
            <p:nvPr/>
          </p:nvSpPr>
          <p:spPr>
            <a:xfrm>
              <a:off x="3204118" y="1957895"/>
              <a:ext cx="2319748" cy="276999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C6B04D4-ED86-4DAD-AA7B-DC69DC99F931}"/>
                </a:ext>
              </a:extLst>
            </p:cNvPr>
            <p:cNvSpPr txBox="1"/>
            <p:nvPr/>
          </p:nvSpPr>
          <p:spPr>
            <a:xfrm>
              <a:off x="3204118" y="1946750"/>
              <a:ext cx="2319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Aggregate via Append (ArcGIS Pro</a:t>
              </a:r>
              <a:r>
                <a:rPr lang="en-US" sz="800"/>
                <a:t>)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01BB40-FBEC-6C8F-76FB-D054F40D9CBD}"/>
              </a:ext>
            </a:extLst>
          </p:cNvPr>
          <p:cNvCxnSpPr>
            <a:cxnSpLocks/>
          </p:cNvCxnSpPr>
          <p:nvPr/>
        </p:nvCxnSpPr>
        <p:spPr>
          <a:xfrm>
            <a:off x="6791971" y="3864128"/>
            <a:ext cx="0" cy="476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B9834C5-3806-CCF8-7562-A937C465E399}"/>
              </a:ext>
            </a:extLst>
          </p:cNvPr>
          <p:cNvSpPr txBox="1"/>
          <p:nvPr/>
        </p:nvSpPr>
        <p:spPr>
          <a:xfrm>
            <a:off x="5739208" y="4327624"/>
            <a:ext cx="21059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400"/>
              <a:t>Photos, Recordings, Files</a:t>
            </a:r>
            <a:endParaRPr lang="en-US">
              <a:cs typeface="Calibri"/>
            </a:endParaRPr>
          </a:p>
          <a:p>
            <a:pPr algn="ctr"/>
            <a:r>
              <a:rPr lang="en-US" sz="1400"/>
              <a:t>Specimen Labels</a:t>
            </a:r>
            <a:endParaRPr lang="en-US">
              <a:cs typeface="Calibri"/>
            </a:endParaRPr>
          </a:p>
        </p:txBody>
      </p:sp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C3D549EE-B55D-F403-2297-258F2AF4D8C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160313" y="4855807"/>
            <a:ext cx="1265812" cy="83835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8C7A25A-3D9C-2242-13B4-84757E44CA31}"/>
              </a:ext>
            </a:extLst>
          </p:cNvPr>
          <p:cNvGrpSpPr/>
          <p:nvPr/>
        </p:nvGrpSpPr>
        <p:grpSpPr>
          <a:xfrm>
            <a:off x="85277" y="1884477"/>
            <a:ext cx="4785206" cy="4917772"/>
            <a:chOff x="85277" y="1884477"/>
            <a:chExt cx="4785206" cy="4917772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6A4713F3-F745-4BF2-A2CD-BAAFBCC63F89}"/>
                </a:ext>
              </a:extLst>
            </p:cNvPr>
            <p:cNvCxnSpPr>
              <a:cxnSpLocks/>
            </p:cNvCxnSpPr>
            <p:nvPr/>
          </p:nvCxnSpPr>
          <p:spPr>
            <a:xfrm>
              <a:off x="2170330" y="1884477"/>
              <a:ext cx="5745" cy="2061799"/>
            </a:xfrm>
            <a:prstGeom prst="straightConnector1">
              <a:avLst/>
            </a:prstGeom>
            <a:ln w="76200">
              <a:solidFill>
                <a:srgbClr val="002B8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2CE487E-660C-2B11-18AA-F24D17765640}"/>
                </a:ext>
              </a:extLst>
            </p:cNvPr>
            <p:cNvGrpSpPr/>
            <p:nvPr/>
          </p:nvGrpSpPr>
          <p:grpSpPr>
            <a:xfrm>
              <a:off x="3530394" y="4721324"/>
              <a:ext cx="1340089" cy="2036964"/>
              <a:chOff x="181605" y="4611035"/>
              <a:chExt cx="1430325" cy="210714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D2BE269-E8E8-48F0-B506-577223C22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 flipH="1">
                <a:off x="181605" y="5001225"/>
                <a:ext cx="1430325" cy="1716958"/>
              </a:xfrm>
              <a:prstGeom prst="rect">
                <a:avLst/>
              </a:prstGeom>
            </p:spPr>
          </p:pic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D084DA7E-EDD4-4A67-A20C-C42EA122EB9B}"/>
                  </a:ext>
                </a:extLst>
              </p:cNvPr>
              <p:cNvSpPr txBox="1"/>
              <p:nvPr/>
            </p:nvSpPr>
            <p:spPr>
              <a:xfrm>
                <a:off x="296026" y="4611035"/>
                <a:ext cx="10773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/>
                  <a:t>Web Map(s)</a:t>
                </a:r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A96C14A-3747-48E2-99CF-2ABBD6A36C34}"/>
                </a:ext>
              </a:extLst>
            </p:cNvPr>
            <p:cNvSpPr txBox="1"/>
            <p:nvPr/>
          </p:nvSpPr>
          <p:spPr>
            <a:xfrm>
              <a:off x="1520426" y="4056565"/>
              <a:ext cx="15118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Online Products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9E39E91-F902-C7DA-4E83-B365E03FC892}"/>
                </a:ext>
              </a:extLst>
            </p:cNvPr>
            <p:cNvGrpSpPr/>
            <p:nvPr/>
          </p:nvGrpSpPr>
          <p:grpSpPr>
            <a:xfrm>
              <a:off x="85277" y="4884133"/>
              <a:ext cx="3280305" cy="1918116"/>
              <a:chOff x="2321146" y="4603396"/>
              <a:chExt cx="3581094" cy="2108616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62E3A39-DE6F-4488-80A1-4924C8C1B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64066" y="4981257"/>
                <a:ext cx="3471836" cy="1730755"/>
              </a:xfrm>
              <a:prstGeom prst="rect">
                <a:avLst/>
              </a:prstGeom>
            </p:spPr>
          </p:pic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ED56C87-82C4-4029-A66B-430096A42600}"/>
                  </a:ext>
                </a:extLst>
              </p:cNvPr>
              <p:cNvSpPr txBox="1"/>
              <p:nvPr/>
            </p:nvSpPr>
            <p:spPr>
              <a:xfrm>
                <a:off x="3521557" y="4603396"/>
                <a:ext cx="1156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/>
                  <a:t>Dashboard(s)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330E5A-9BDF-4A78-BB21-9A816EFA7A51}"/>
                  </a:ext>
                </a:extLst>
              </p:cNvPr>
              <p:cNvSpPr/>
              <p:nvPr/>
            </p:nvSpPr>
            <p:spPr>
              <a:xfrm>
                <a:off x="2321146" y="4612422"/>
                <a:ext cx="3581094" cy="209796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Graphic 13">
              <a:extLst>
                <a:ext uri="{FF2B5EF4-FFF2-40B4-BE49-F238E27FC236}">
                  <a16:creationId xmlns:a16="http://schemas.microsoft.com/office/drawing/2014/main" id="{137023F3-91E7-7A45-2F0C-FB97AAC2F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2666999" y="4336631"/>
              <a:ext cx="1143000" cy="390525"/>
            </a:xfrm>
            <a:prstGeom prst="rect">
              <a:avLst/>
            </a:prstGeom>
          </p:spPr>
        </p:pic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C256CAE1-B0F0-F9DE-93A4-5C8D2A9D46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3260" y="3924286"/>
              <a:ext cx="360947" cy="46657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07CC9A61-060B-068B-E9A1-2EE246F32BD1}"/>
                </a:ext>
              </a:extLst>
            </p:cNvPr>
            <p:cNvCxnSpPr>
              <a:cxnSpLocks/>
            </p:cNvCxnSpPr>
            <p:nvPr/>
          </p:nvCxnSpPr>
          <p:spPr>
            <a:xfrm>
              <a:off x="3824180" y="3944337"/>
              <a:ext cx="260684" cy="85759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9DCFF1-9983-8DE4-B5B4-549F7DE558F2}"/>
              </a:ext>
            </a:extLst>
          </p:cNvPr>
          <p:cNvGrpSpPr/>
          <p:nvPr/>
        </p:nvGrpSpPr>
        <p:grpSpPr>
          <a:xfrm>
            <a:off x="8219073" y="5504405"/>
            <a:ext cx="3481624" cy="1287601"/>
            <a:chOff x="8219073" y="5504405"/>
            <a:chExt cx="3481624" cy="1287601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7A5FD383-73EE-6B0E-64CF-6E0D470DCC88}"/>
                </a:ext>
              </a:extLst>
            </p:cNvPr>
            <p:cNvSpPr/>
            <p:nvPr/>
          </p:nvSpPr>
          <p:spPr>
            <a:xfrm>
              <a:off x="8219073" y="5504405"/>
              <a:ext cx="2192967" cy="1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F18F6338-3CFC-6354-7AA8-A50472671A03}"/>
                </a:ext>
              </a:extLst>
            </p:cNvPr>
            <p:cNvSpPr txBox="1"/>
            <p:nvPr/>
          </p:nvSpPr>
          <p:spPr>
            <a:xfrm>
              <a:off x="8546830" y="5571955"/>
              <a:ext cx="1537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Standard Biodiversity Location Data Products via</a:t>
              </a: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97C8D91-ADE3-CE76-15D7-24EBCA5EFAFE}"/>
                </a:ext>
              </a:extLst>
            </p:cNvPr>
            <p:cNvSpPr/>
            <p:nvPr/>
          </p:nvSpPr>
          <p:spPr>
            <a:xfrm>
              <a:off x="10055094" y="5735364"/>
              <a:ext cx="1645603" cy="9208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Custom Biodiversity Location Data Products</a:t>
              </a:r>
            </a:p>
          </p:txBody>
        </p:sp>
        <p:pic>
          <p:nvPicPr>
            <p:cNvPr id="168" name="Picture 20" descr="Logo, company name&#10;&#10;Description automatically generated">
              <a:extLst>
                <a:ext uri="{FF2B5EF4-FFF2-40B4-BE49-F238E27FC236}">
                  <a16:creationId xmlns:a16="http://schemas.microsoft.com/office/drawing/2014/main" id="{8EC5063D-8D78-B46F-EEDB-FB23D7B36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8578362" y="6148388"/>
              <a:ext cx="1377463" cy="469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792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71B59-B627-41FE-B49E-EB49C434FCF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0" i="0" u="none" strike="noStrike" dirty="0">
                <a:solidFill>
                  <a:srgbClr val="003D80"/>
                </a:solidFill>
                <a:effectLst/>
                <a:latin typeface="Arial" panose="020B0604020202020204" pitchFamily="34" charset="0"/>
              </a:rPr>
              <a:t>Dashboards to facilitate Review, QC, Editing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0A6BE-C1ED-4F01-8F02-68D0480A2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8026" y="1533833"/>
            <a:ext cx="7039897" cy="5313003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rgbClr val="003D80"/>
                </a:solidFill>
                <a:latin typeface="+mn-lt"/>
              </a:rPr>
              <a:t>User-friendly platform reflecting data collected via the Observations survey (ArcGIS Survey123)</a:t>
            </a:r>
          </a:p>
          <a:p>
            <a:r>
              <a:rPr lang="en-US" sz="2400" dirty="0">
                <a:solidFill>
                  <a:srgbClr val="003D80"/>
                </a:solidFill>
                <a:latin typeface="+mn-lt"/>
              </a:rPr>
              <a:t>Leverages existing software (ArcGIS Map Viewer,  Dashboard &amp; Web </a:t>
            </a:r>
            <a:r>
              <a:rPr lang="en-US" sz="2400" dirty="0" err="1">
                <a:solidFill>
                  <a:srgbClr val="003D80"/>
                </a:solidFill>
                <a:latin typeface="+mn-lt"/>
              </a:rPr>
              <a:t>AppBuilder</a:t>
            </a:r>
            <a:r>
              <a:rPr lang="en-US" sz="2400" dirty="0">
                <a:solidFill>
                  <a:srgbClr val="003D80"/>
                </a:solidFill>
                <a:latin typeface="+mn-lt"/>
              </a:rPr>
              <a:t>) and capabilities</a:t>
            </a:r>
          </a:p>
          <a:p>
            <a:r>
              <a:rPr lang="en-US" sz="2400" dirty="0">
                <a:solidFill>
                  <a:srgbClr val="003D80"/>
                </a:solidFill>
                <a:latin typeface="+mn-lt"/>
              </a:rPr>
              <a:t>Customized, administered, maintained by each program</a:t>
            </a:r>
          </a:p>
          <a:p>
            <a:r>
              <a:rPr lang="en-US" sz="2400" dirty="0">
                <a:solidFill>
                  <a:srgbClr val="003D80"/>
                </a:solidFill>
                <a:latin typeface="+mn-lt"/>
              </a:rPr>
              <a:t>3 versions currently available with functionality appropriate to audience:</a:t>
            </a:r>
          </a:p>
          <a:p>
            <a:pPr marL="742950" lvl="1" indent="-285750"/>
            <a:r>
              <a:rPr lang="en-US" dirty="0">
                <a:solidFill>
                  <a:srgbClr val="003D80"/>
                </a:solidFill>
                <a:latin typeface="+mn-lt"/>
                <a:hlinkClick r:id="rId2"/>
              </a:rPr>
              <a:t>Viewers</a:t>
            </a:r>
            <a:r>
              <a:rPr lang="en-US" dirty="0">
                <a:solidFill>
                  <a:srgbClr val="003D80"/>
                </a:solidFill>
                <a:latin typeface="+mn-lt"/>
              </a:rPr>
              <a:t>: View data only</a:t>
            </a:r>
          </a:p>
          <a:p>
            <a:pPr marL="742950" lvl="1" indent="-285750"/>
            <a:r>
              <a:rPr lang="en-US" dirty="0" err="1">
                <a:solidFill>
                  <a:srgbClr val="003D80"/>
                </a:solidFill>
                <a:latin typeface="+mn-lt"/>
                <a:hlinkClick r:id="rId3"/>
              </a:rPr>
              <a:t>QCer</a:t>
            </a:r>
            <a:r>
              <a:rPr lang="en-US" dirty="0">
                <a:solidFill>
                  <a:srgbClr val="003D80"/>
                </a:solidFill>
                <a:latin typeface="+mn-lt"/>
              </a:rPr>
              <a:t>: Edit only QC fields within a survey response</a:t>
            </a:r>
          </a:p>
          <a:p>
            <a:pPr marL="742950" lvl="1" indent="-285750"/>
            <a:r>
              <a:rPr lang="en-US" dirty="0">
                <a:solidFill>
                  <a:srgbClr val="003D80"/>
                </a:solidFill>
                <a:hlinkClick r:id="rId4"/>
              </a:rPr>
              <a:t>Data manager/collector</a:t>
            </a:r>
            <a:r>
              <a:rPr lang="en-US" dirty="0">
                <a:solidFill>
                  <a:srgbClr val="003D80"/>
                </a:solidFill>
              </a:rPr>
              <a:t>: </a:t>
            </a:r>
            <a:r>
              <a:rPr lang="en-US" dirty="0">
                <a:solidFill>
                  <a:srgbClr val="003D80"/>
                </a:solidFill>
                <a:latin typeface="+mn-lt"/>
              </a:rPr>
              <a:t>Full edit capability of data</a:t>
            </a:r>
          </a:p>
          <a:p>
            <a:endParaRPr lang="en-US" sz="2400" dirty="0">
              <a:solidFill>
                <a:srgbClr val="003D80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49307F-4679-402F-8E74-843E604B7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8695" y="1128409"/>
            <a:ext cx="3276461" cy="5246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4A6E8B-10A8-4D7E-9F54-60D24B8C2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7" y="4495800"/>
            <a:ext cx="15716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48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931E34-7BDA-46B0-A9D3-8185F4B13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3" r="86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3D80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srgbClr val="003D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71B59-B627-41FE-B49E-EB49C434FC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0566" y="1913950"/>
            <a:ext cx="4934722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/>
              <a:t>Why use the Observation Dashboard?</a:t>
            </a:r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B92F023-2CB7-43C5-97F3-49401FF7B063}"/>
              </a:ext>
            </a:extLst>
          </p:cNvPr>
          <p:cNvSpPr txBox="1"/>
          <p:nvPr/>
        </p:nvSpPr>
        <p:spPr bwMode="auto">
          <a:xfrm>
            <a:off x="0" y="3618540"/>
            <a:ext cx="5757705" cy="2619839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Facilitates edits, updates, QC &amp; viewing by non-technical staff via ArcGIS Dashboards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Interactive elements enable easy navigation and selection of records</a:t>
            </a:r>
          </a:p>
          <a:p>
            <a:pPr marL="5143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D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861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map&#10;&#10;Description automatically generated">
            <a:extLst>
              <a:ext uri="{FF2B5EF4-FFF2-40B4-BE49-F238E27FC236}">
                <a16:creationId xmlns:a16="http://schemas.microsoft.com/office/drawing/2014/main" id="{05021777-740F-405A-86E7-561175C6C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F45B30-145F-4F36-87E2-6222269F546F}"/>
              </a:ext>
            </a:extLst>
          </p:cNvPr>
          <p:cNvSpPr txBox="1">
            <a:spLocks/>
          </p:cNvSpPr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Demo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D80">
                    <a:lumMod val="85000"/>
                    <a:lumOff val="15000"/>
                  </a:srgbClr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Dashboards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97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>
            <a:extLst>
              <a:ext uri="{FF2B5EF4-FFF2-40B4-BE49-F238E27FC236}">
                <a16:creationId xmlns:a16="http://schemas.microsoft.com/office/drawing/2014/main" id="{F5B0553B-BAD6-407C-AD43-09301FC9DE01}"/>
              </a:ext>
            </a:extLst>
          </p:cNvPr>
          <p:cNvSpPr txBox="1">
            <a:spLocks/>
          </p:cNvSpPr>
          <p:nvPr/>
        </p:nvSpPr>
        <p:spPr>
          <a:xfrm>
            <a:off x="6876795" y="392862"/>
            <a:ext cx="5066135" cy="1821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Aggregate data from other data sources</a:t>
            </a:r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655AB47E-18DB-4C01-9FF7-99517A91A70D}"/>
              </a:ext>
            </a:extLst>
          </p:cNvPr>
          <p:cNvCxnSpPr>
            <a:cxnSpLocks/>
          </p:cNvCxnSpPr>
          <p:nvPr/>
        </p:nvCxnSpPr>
        <p:spPr>
          <a:xfrm>
            <a:off x="9952523" y="4651584"/>
            <a:ext cx="0" cy="476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65A7F5C7-E86D-4CE5-8538-749878AC7175}"/>
              </a:ext>
            </a:extLst>
          </p:cNvPr>
          <p:cNvSpPr txBox="1"/>
          <p:nvPr/>
        </p:nvSpPr>
        <p:spPr>
          <a:xfrm>
            <a:off x="9122672" y="5126545"/>
            <a:ext cx="2195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Aggregated EO Products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3FDA165-A2EA-42B7-A1AD-4E1C8E0493FB}"/>
              </a:ext>
            </a:extLst>
          </p:cNvPr>
          <p:cNvSpPr txBox="1"/>
          <p:nvPr/>
        </p:nvSpPr>
        <p:spPr>
          <a:xfrm rot="19776704">
            <a:off x="7603738" y="2400446"/>
            <a:ext cx="140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Bulk Create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tool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(Local Biotics)</a:t>
            </a:r>
          </a:p>
        </p:txBody>
      </p:sp>
      <p:pic>
        <p:nvPicPr>
          <p:cNvPr id="88" name="Graphic 87" descr="Table">
            <a:extLst>
              <a:ext uri="{FF2B5EF4-FFF2-40B4-BE49-F238E27FC236}">
                <a16:creationId xmlns:a16="http://schemas.microsoft.com/office/drawing/2014/main" id="{4815DB02-326E-4515-A0A6-2DA1C4528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1026" y="3234805"/>
            <a:ext cx="334605" cy="34647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CC3E7F0B-4DBE-4CCE-AAFB-3DFC8805C010}"/>
              </a:ext>
            </a:extLst>
          </p:cNvPr>
          <p:cNvSpPr txBox="1"/>
          <p:nvPr/>
        </p:nvSpPr>
        <p:spPr>
          <a:xfrm>
            <a:off x="7042585" y="2620833"/>
            <a:ext cx="844836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Bulk Create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Template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5463BD3-8A86-4E20-A416-929914F882B3}"/>
              </a:ext>
            </a:extLst>
          </p:cNvPr>
          <p:cNvSpPr txBox="1"/>
          <p:nvPr/>
        </p:nvSpPr>
        <p:spPr>
          <a:xfrm>
            <a:off x="5476273" y="2708362"/>
            <a:ext cx="1038379" cy="646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assigned to EOs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D8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93" name="Graphic 92" descr="Beehive">
            <a:extLst>
              <a:ext uri="{FF2B5EF4-FFF2-40B4-BE49-F238E27FC236}">
                <a16:creationId xmlns:a16="http://schemas.microsoft.com/office/drawing/2014/main" id="{3B3C0E4B-880D-46A5-AC3B-3835C0CD7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2448" y="3462937"/>
            <a:ext cx="414065" cy="42875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100577A2-60A3-44AE-B184-AFA3D808A9C8}"/>
              </a:ext>
            </a:extLst>
          </p:cNvPr>
          <p:cNvSpPr txBox="1"/>
          <p:nvPr/>
        </p:nvSpPr>
        <p:spPr>
          <a:xfrm>
            <a:off x="4466739" y="3162316"/>
            <a:ext cx="956126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Observation BLP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toolbox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(ArcGIS)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51455BA-B2F5-439F-9538-E0E4D7F224DE}"/>
              </a:ext>
            </a:extLst>
          </p:cNvPr>
          <p:cNvSpPr txBox="1"/>
          <p:nvPr/>
        </p:nvSpPr>
        <p:spPr>
          <a:xfrm>
            <a:off x="6263771" y="3196901"/>
            <a:ext cx="102137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toolbox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(ArcGIS)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7A8AFE9-612E-4BEA-A2EA-D586F6EBBF46}"/>
              </a:ext>
            </a:extLst>
          </p:cNvPr>
          <p:cNvCxnSpPr>
            <a:cxnSpLocks/>
          </p:cNvCxnSpPr>
          <p:nvPr/>
        </p:nvCxnSpPr>
        <p:spPr>
          <a:xfrm>
            <a:off x="6456965" y="3037510"/>
            <a:ext cx="6950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08E0C6E4-C350-4C04-A09F-D039E87E1CE4}"/>
              </a:ext>
            </a:extLst>
          </p:cNvPr>
          <p:cNvSpPr txBox="1"/>
          <p:nvPr/>
        </p:nvSpPr>
        <p:spPr>
          <a:xfrm>
            <a:off x="9523838" y="1930411"/>
            <a:ext cx="1031220" cy="36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C8439B3-D1B0-461F-91B0-A532067459E6}"/>
              </a:ext>
            </a:extLst>
          </p:cNvPr>
          <p:cNvCxnSpPr>
            <a:cxnSpLocks/>
          </p:cNvCxnSpPr>
          <p:nvPr/>
        </p:nvCxnSpPr>
        <p:spPr>
          <a:xfrm>
            <a:off x="7699031" y="3302699"/>
            <a:ext cx="1445971" cy="1124032"/>
          </a:xfrm>
          <a:prstGeom prst="straightConnector1">
            <a:avLst/>
          </a:prstGeom>
          <a:ln w="76200">
            <a:solidFill>
              <a:srgbClr val="ED7C2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7231055-040D-491A-8361-C83C4D8E75C6}"/>
              </a:ext>
            </a:extLst>
          </p:cNvPr>
          <p:cNvCxnSpPr>
            <a:cxnSpLocks/>
            <a:endCxn id="114" idx="1"/>
          </p:cNvCxnSpPr>
          <p:nvPr/>
        </p:nvCxnSpPr>
        <p:spPr>
          <a:xfrm flipV="1">
            <a:off x="7689241" y="2470409"/>
            <a:ext cx="1445971" cy="872993"/>
          </a:xfrm>
          <a:prstGeom prst="straightConnector1">
            <a:avLst/>
          </a:prstGeom>
          <a:ln w="76200">
            <a:solidFill>
              <a:srgbClr val="ED7C2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473B9523-70C7-4497-8AB3-7A0BDE386F9F}"/>
              </a:ext>
            </a:extLst>
          </p:cNvPr>
          <p:cNvSpPr txBox="1"/>
          <p:nvPr/>
        </p:nvSpPr>
        <p:spPr>
          <a:xfrm>
            <a:off x="9494678" y="3958447"/>
            <a:ext cx="1031219" cy="36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43B56AD-DD12-4A96-87E4-6EB5488BF5AD}"/>
              </a:ext>
            </a:extLst>
          </p:cNvPr>
          <p:cNvSpPr txBox="1"/>
          <p:nvPr/>
        </p:nvSpPr>
        <p:spPr>
          <a:xfrm rot="2230663">
            <a:off x="7951633" y="3242594"/>
            <a:ext cx="1249090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Bulk Import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Records tool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(Central Biotics)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74244138-2DB2-4C21-AE4F-079AAFD9D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5211" y="2292863"/>
            <a:ext cx="1391584" cy="355089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0D8A195A-4C7C-4652-8152-9A3F59E7C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3401" y="4248307"/>
            <a:ext cx="1391584" cy="355089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9A92EE52-88DB-4DE2-AB2F-8985300473B0}"/>
              </a:ext>
            </a:extLst>
          </p:cNvPr>
          <p:cNvSpPr txBox="1"/>
          <p:nvPr/>
        </p:nvSpPr>
        <p:spPr>
          <a:xfrm rot="2268382">
            <a:off x="7507185" y="3904831"/>
            <a:ext cx="1646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2B8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Non- Biotics Programs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286B92C-BDD0-40ED-8F1B-999E3534B2A6}"/>
              </a:ext>
            </a:extLst>
          </p:cNvPr>
          <p:cNvCxnSpPr>
            <a:cxnSpLocks/>
          </p:cNvCxnSpPr>
          <p:nvPr/>
        </p:nvCxnSpPr>
        <p:spPr>
          <a:xfrm>
            <a:off x="9672837" y="2664420"/>
            <a:ext cx="18300" cy="13009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155CCCA-D3A9-4757-97D2-EA05AC6CD369}"/>
              </a:ext>
            </a:extLst>
          </p:cNvPr>
          <p:cNvCxnSpPr>
            <a:cxnSpLocks/>
          </p:cNvCxnSpPr>
          <p:nvPr/>
        </p:nvCxnSpPr>
        <p:spPr>
          <a:xfrm flipH="1" flipV="1">
            <a:off x="10394189" y="2618588"/>
            <a:ext cx="11727" cy="13366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D0C82B9D-AA40-4096-8908-5F811C5C2F65}"/>
              </a:ext>
            </a:extLst>
          </p:cNvPr>
          <p:cNvSpPr txBox="1"/>
          <p:nvPr/>
        </p:nvSpPr>
        <p:spPr>
          <a:xfrm>
            <a:off x="9628789" y="2973757"/>
            <a:ext cx="8287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Exchange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E4A6739-D055-49F7-8219-842D706E7428}"/>
              </a:ext>
            </a:extLst>
          </p:cNvPr>
          <p:cNvCxnSpPr>
            <a:cxnSpLocks/>
          </p:cNvCxnSpPr>
          <p:nvPr/>
        </p:nvCxnSpPr>
        <p:spPr>
          <a:xfrm>
            <a:off x="2188722" y="1930411"/>
            <a:ext cx="1351188" cy="741601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" name="Graphic 62" descr="Database">
            <a:extLst>
              <a:ext uri="{FF2B5EF4-FFF2-40B4-BE49-F238E27FC236}">
                <a16:creationId xmlns:a16="http://schemas.microsoft.com/office/drawing/2014/main" id="{F352163C-31F3-4DFF-86D5-6009D68C04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88309" y="3208708"/>
            <a:ext cx="641536" cy="73866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4ED7049-A2AA-4054-BB57-7765685419B5}"/>
              </a:ext>
            </a:extLst>
          </p:cNvPr>
          <p:cNvSpPr txBox="1"/>
          <p:nvPr/>
        </p:nvSpPr>
        <p:spPr>
          <a:xfrm>
            <a:off x="2973272" y="2691057"/>
            <a:ext cx="161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 Observation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Geodatabase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63DDDE9-7946-429F-AC01-5C9773372501}"/>
              </a:ext>
            </a:extLst>
          </p:cNvPr>
          <p:cNvCxnSpPr>
            <a:cxnSpLocks/>
          </p:cNvCxnSpPr>
          <p:nvPr/>
        </p:nvCxnSpPr>
        <p:spPr>
          <a:xfrm>
            <a:off x="4596024" y="3037510"/>
            <a:ext cx="6950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8CDCE8A-11FA-412A-9AED-EFF13DE6FD82}"/>
              </a:ext>
            </a:extLst>
          </p:cNvPr>
          <p:cNvCxnSpPr>
            <a:cxnSpLocks/>
          </p:cNvCxnSpPr>
          <p:nvPr/>
        </p:nvCxnSpPr>
        <p:spPr>
          <a:xfrm flipH="1">
            <a:off x="9534127" y="3535325"/>
            <a:ext cx="1849803" cy="18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3F8E44-AC0C-4C8C-920E-745286323529}"/>
              </a:ext>
            </a:extLst>
          </p:cNvPr>
          <p:cNvGrpSpPr/>
          <p:nvPr/>
        </p:nvGrpSpPr>
        <p:grpSpPr>
          <a:xfrm>
            <a:off x="8981051" y="2258520"/>
            <a:ext cx="3800691" cy="1816076"/>
            <a:chOff x="8981051" y="2258520"/>
            <a:chExt cx="3800691" cy="1816076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CFFD5F0-1975-4FE8-B283-A4BF2FA9BA2C}"/>
                </a:ext>
              </a:extLst>
            </p:cNvPr>
            <p:cNvSpPr txBox="1"/>
            <p:nvPr/>
          </p:nvSpPr>
          <p:spPr>
            <a:xfrm>
              <a:off x="10715565" y="2258520"/>
              <a:ext cx="2066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Conservation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Status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Assessment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38E98CF-B2A9-4F55-9643-8E18E014DCCB}"/>
                </a:ext>
              </a:extLst>
            </p:cNvPr>
            <p:cNvSpPr txBox="1"/>
            <p:nvPr/>
          </p:nvSpPr>
          <p:spPr>
            <a:xfrm>
              <a:off x="8981051" y="3413549"/>
              <a:ext cx="617057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 Ranks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1882E8B-F597-42B7-AAF0-7C5650032B9C}"/>
                </a:ext>
              </a:extLst>
            </p:cNvPr>
            <p:cNvSpPr txBox="1"/>
            <p:nvPr/>
          </p:nvSpPr>
          <p:spPr>
            <a:xfrm>
              <a:off x="10355164" y="2782769"/>
              <a:ext cx="81144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Std. Spp.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Taxonomy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EAB1EAD-C22F-41FC-8CDF-5229DF3C303E}"/>
                </a:ext>
              </a:extLst>
            </p:cNvPr>
            <p:cNvSpPr txBox="1"/>
            <p:nvPr/>
          </p:nvSpPr>
          <p:spPr>
            <a:xfrm>
              <a:off x="9239607" y="2909588"/>
              <a:ext cx="40107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EOs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41AF707-EF52-4A9C-8EA0-440CC725E0DC}"/>
                </a:ext>
              </a:extLst>
            </p:cNvPr>
            <p:cNvSpPr txBox="1"/>
            <p:nvPr/>
          </p:nvSpPr>
          <p:spPr>
            <a:xfrm>
              <a:off x="10400907" y="3275835"/>
              <a:ext cx="643125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 Ranks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54F7C59-B34A-454C-AC36-618807569D1A}"/>
                </a:ext>
              </a:extLst>
            </p:cNvPr>
            <p:cNvSpPr txBox="1"/>
            <p:nvPr/>
          </p:nvSpPr>
          <p:spPr>
            <a:xfrm>
              <a:off x="10391931" y="3567079"/>
              <a:ext cx="64472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Ranks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B22D72-BCA9-48A1-9742-2129A91DC03F}"/>
                </a:ext>
              </a:extLst>
            </p:cNvPr>
            <p:cNvGrpSpPr/>
            <p:nvPr/>
          </p:nvGrpSpPr>
          <p:grpSpPr>
            <a:xfrm>
              <a:off x="11356750" y="2878617"/>
              <a:ext cx="804284" cy="1195979"/>
              <a:chOff x="11931787" y="2859763"/>
              <a:chExt cx="804284" cy="1195979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D46A28D-0B86-4840-AB6D-B303CB28D953}"/>
                  </a:ext>
                </a:extLst>
              </p:cNvPr>
              <p:cNvSpPr/>
              <p:nvPr/>
            </p:nvSpPr>
            <p:spPr>
              <a:xfrm>
                <a:off x="11931787" y="2859763"/>
                <a:ext cx="804284" cy="119597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92393DB-D99E-492F-9C1A-6D15E067D49F}"/>
                  </a:ext>
                </a:extLst>
              </p:cNvPr>
              <p:cNvSpPr txBox="1"/>
              <p:nvPr/>
            </p:nvSpPr>
            <p:spPr>
              <a:xfrm>
                <a:off x="12032841" y="3585650"/>
                <a:ext cx="58541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3D8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Rarity 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22C19C1-9CF1-4566-87C0-DF8DFF96AF6D}"/>
                  </a:ext>
                </a:extLst>
              </p:cNvPr>
              <p:cNvSpPr txBox="1"/>
              <p:nvPr/>
            </p:nvSpPr>
            <p:spPr>
              <a:xfrm>
                <a:off x="12017418" y="3256279"/>
                <a:ext cx="573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3D8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Trend 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818DBDE-79EF-4D44-9D61-6BEF9FB53520}"/>
                  </a:ext>
                </a:extLst>
              </p:cNvPr>
              <p:cNvSpPr txBox="1"/>
              <p:nvPr/>
            </p:nvSpPr>
            <p:spPr>
              <a:xfrm>
                <a:off x="12017418" y="2942152"/>
                <a:ext cx="59157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3D8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Threat</a:t>
                </a:r>
              </a:p>
            </p:txBody>
          </p:sp>
        </p:grp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F281EEF-DA62-4334-B20E-CDC9F94D8C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88353" y="3708409"/>
              <a:ext cx="368397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AD438855-F9AF-405B-9EE9-1843AE7E4E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80496" y="3408322"/>
              <a:ext cx="368397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825DBCB-89C2-40ED-A4BD-907DC544B2DD}"/>
              </a:ext>
            </a:extLst>
          </p:cNvPr>
          <p:cNvGrpSpPr/>
          <p:nvPr/>
        </p:nvGrpSpPr>
        <p:grpSpPr>
          <a:xfrm>
            <a:off x="814367" y="418096"/>
            <a:ext cx="2675339" cy="1346537"/>
            <a:chOff x="3941260" y="1481767"/>
            <a:chExt cx="2675339" cy="1346537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63033E83-9F02-4D2D-958C-7491E4D40C9D}"/>
                </a:ext>
              </a:extLst>
            </p:cNvPr>
            <p:cNvSpPr txBox="1"/>
            <p:nvPr/>
          </p:nvSpPr>
          <p:spPr>
            <a:xfrm>
              <a:off x="3941260" y="1481767"/>
              <a:ext cx="2675339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Survey123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DFDD427-8C1E-45FE-90AB-285873D2BADC}"/>
                </a:ext>
              </a:extLst>
            </p:cNvPr>
            <p:cNvGrpSpPr/>
            <p:nvPr/>
          </p:nvGrpSpPr>
          <p:grpSpPr>
            <a:xfrm>
              <a:off x="4907853" y="1774082"/>
              <a:ext cx="742152" cy="1054222"/>
              <a:chOff x="2031797" y="755100"/>
              <a:chExt cx="742152" cy="1054222"/>
            </a:xfrm>
          </p:grpSpPr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04722D1F-0DB8-4C4F-82A8-5F1EA8F79EC2}"/>
                  </a:ext>
                </a:extLst>
              </p:cNvPr>
              <p:cNvGrpSpPr/>
              <p:nvPr/>
            </p:nvGrpSpPr>
            <p:grpSpPr>
              <a:xfrm>
                <a:off x="2055898" y="1103962"/>
                <a:ext cx="693950" cy="705360"/>
                <a:chOff x="2055898" y="1103962"/>
                <a:chExt cx="693950" cy="705360"/>
              </a:xfrm>
            </p:grpSpPr>
            <p:pic>
              <p:nvPicPr>
                <p:cNvPr id="162" name="Graphic 161" descr="Download from cloud">
                  <a:extLst>
                    <a:ext uri="{FF2B5EF4-FFF2-40B4-BE49-F238E27FC236}">
                      <a16:creationId xmlns:a16="http://schemas.microsoft.com/office/drawing/2014/main" id="{F021968D-C291-470E-BFF1-815A13232E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6645" y="1482985"/>
                  <a:ext cx="302482" cy="326337"/>
                </a:xfrm>
                <a:prstGeom prst="rect">
                  <a:avLst/>
                </a:prstGeom>
              </p:spPr>
            </p:pic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8F825CBC-F312-491E-85A5-20B1F6E0ECC6}"/>
                    </a:ext>
                  </a:extLst>
                </p:cNvPr>
                <p:cNvSpPr txBox="1"/>
                <p:nvPr/>
              </p:nvSpPr>
              <p:spPr>
                <a:xfrm>
                  <a:off x="2055898" y="1103962"/>
                  <a:ext cx="6939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D8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ArcGIS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D8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Online</a:t>
                  </a:r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354C9582-D94D-45F0-84CF-7750CD0EC642}"/>
                  </a:ext>
                </a:extLst>
              </p:cNvPr>
              <p:cNvGrpSpPr/>
              <p:nvPr/>
            </p:nvGrpSpPr>
            <p:grpSpPr>
              <a:xfrm>
                <a:off x="2031797" y="755100"/>
                <a:ext cx="742152" cy="374077"/>
                <a:chOff x="2168041" y="755100"/>
                <a:chExt cx="742152" cy="374077"/>
              </a:xfrm>
            </p:grpSpPr>
            <p:pic>
              <p:nvPicPr>
                <p:cNvPr id="159" name="Graphic 158" descr="Owl">
                  <a:extLst>
                    <a:ext uri="{FF2B5EF4-FFF2-40B4-BE49-F238E27FC236}">
                      <a16:creationId xmlns:a16="http://schemas.microsoft.com/office/drawing/2014/main" id="{B083F875-3528-4A22-B497-CF2509312D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8041" y="755100"/>
                  <a:ext cx="267872" cy="347514"/>
                </a:xfrm>
                <a:prstGeom prst="rect">
                  <a:avLst/>
                </a:prstGeom>
              </p:spPr>
            </p:pic>
            <p:pic>
              <p:nvPicPr>
                <p:cNvPr id="160" name="Graphic 159" descr="Cactus">
                  <a:extLst>
                    <a:ext uri="{FF2B5EF4-FFF2-40B4-BE49-F238E27FC236}">
                      <a16:creationId xmlns:a16="http://schemas.microsoft.com/office/drawing/2014/main" id="{230A857B-B8A8-408C-95AE-D6E5228101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2321" y="781663"/>
                  <a:ext cx="267872" cy="347514"/>
                </a:xfrm>
                <a:prstGeom prst="rect">
                  <a:avLst/>
                </a:prstGeom>
              </p:spPr>
            </p:pic>
            <p:pic>
              <p:nvPicPr>
                <p:cNvPr id="161" name="Graphic 160" descr="Bee">
                  <a:extLst>
                    <a:ext uri="{FF2B5EF4-FFF2-40B4-BE49-F238E27FC236}">
                      <a16:creationId xmlns:a16="http://schemas.microsoft.com/office/drawing/2014/main" id="{553FC784-EB91-4A1A-9127-1A9501E8BB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8429" y="858427"/>
                  <a:ext cx="289921" cy="188089"/>
                </a:xfrm>
                <a:prstGeom prst="rect">
                  <a:avLst/>
                </a:prstGeom>
              </p:spPr>
            </p:pic>
          </p:grpSp>
        </p:grpSp>
      </p:grp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94058775-FE9C-4AB4-9B6A-9DBBEEFA7B12}"/>
              </a:ext>
            </a:extLst>
          </p:cNvPr>
          <p:cNvCxnSpPr>
            <a:cxnSpLocks/>
          </p:cNvCxnSpPr>
          <p:nvPr/>
        </p:nvCxnSpPr>
        <p:spPr>
          <a:xfrm>
            <a:off x="3732777" y="1017419"/>
            <a:ext cx="3211" cy="1611469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848F789-47A2-40A5-B7FE-B68B1F1747A7}"/>
              </a:ext>
            </a:extLst>
          </p:cNvPr>
          <p:cNvSpPr/>
          <p:nvPr/>
        </p:nvSpPr>
        <p:spPr>
          <a:xfrm>
            <a:off x="3159030" y="406151"/>
            <a:ext cx="1147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Data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5CA5BED-1D1F-4F79-828A-49DF09444E0D}"/>
              </a:ext>
            </a:extLst>
          </p:cNvPr>
          <p:cNvGrpSpPr/>
          <p:nvPr/>
        </p:nvGrpSpPr>
        <p:grpSpPr>
          <a:xfrm>
            <a:off x="3329778" y="669905"/>
            <a:ext cx="676093" cy="374026"/>
            <a:chOff x="3397256" y="897321"/>
            <a:chExt cx="676093" cy="374026"/>
          </a:xfrm>
        </p:grpSpPr>
        <p:pic>
          <p:nvPicPr>
            <p:cNvPr id="151" name="Graphic 150" descr="Bats">
              <a:extLst>
                <a:ext uri="{FF2B5EF4-FFF2-40B4-BE49-F238E27FC236}">
                  <a16:creationId xmlns:a16="http://schemas.microsoft.com/office/drawing/2014/main" id="{DDF7CA69-B35A-43E0-910B-C030FF3AB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805477" y="923833"/>
              <a:ext cx="267872" cy="347514"/>
            </a:xfrm>
            <a:prstGeom prst="rect">
              <a:avLst/>
            </a:prstGeom>
          </p:spPr>
        </p:pic>
        <p:pic>
          <p:nvPicPr>
            <p:cNvPr id="152" name="Graphic 151" descr="Snake">
              <a:extLst>
                <a:ext uri="{FF2B5EF4-FFF2-40B4-BE49-F238E27FC236}">
                  <a16:creationId xmlns:a16="http://schemas.microsoft.com/office/drawing/2014/main" id="{30D0B84F-C818-4ED3-BCF2-03581EC1C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397256" y="897321"/>
              <a:ext cx="267872" cy="347514"/>
            </a:xfrm>
            <a:prstGeom prst="rect">
              <a:avLst/>
            </a:prstGeom>
          </p:spPr>
        </p:pic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981C524C-8FB5-4D94-8AE2-A2DB01189D6A}"/>
              </a:ext>
            </a:extLst>
          </p:cNvPr>
          <p:cNvSpPr txBox="1"/>
          <p:nvPr/>
        </p:nvSpPr>
        <p:spPr>
          <a:xfrm>
            <a:off x="4327280" y="398420"/>
            <a:ext cx="2435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External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 Sources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CD340E7D-FA9D-4AE1-8044-6E15A86DE7F3}"/>
              </a:ext>
            </a:extLst>
          </p:cNvPr>
          <p:cNvCxnSpPr>
            <a:cxnSpLocks/>
          </p:cNvCxnSpPr>
          <p:nvPr/>
        </p:nvCxnSpPr>
        <p:spPr>
          <a:xfrm flipH="1">
            <a:off x="3995300" y="921100"/>
            <a:ext cx="1290115" cy="1708317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BB3C374-CF40-46E9-A24E-A6C82A764DA1}"/>
              </a:ext>
            </a:extLst>
          </p:cNvPr>
          <p:cNvGrpSpPr/>
          <p:nvPr/>
        </p:nvGrpSpPr>
        <p:grpSpPr>
          <a:xfrm>
            <a:off x="5389349" y="626646"/>
            <a:ext cx="543410" cy="440646"/>
            <a:chOff x="8821748" y="1871760"/>
            <a:chExt cx="543410" cy="440646"/>
          </a:xfrm>
        </p:grpSpPr>
        <p:pic>
          <p:nvPicPr>
            <p:cNvPr id="149" name="Graphic 148" descr="Bug">
              <a:extLst>
                <a:ext uri="{FF2B5EF4-FFF2-40B4-BE49-F238E27FC236}">
                  <a16:creationId xmlns:a16="http://schemas.microsoft.com/office/drawing/2014/main" id="{814DA0B7-FE3C-47C6-853B-83C069C98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144688" y="1952627"/>
              <a:ext cx="220470" cy="359779"/>
            </a:xfrm>
            <a:prstGeom prst="rect">
              <a:avLst/>
            </a:prstGeom>
          </p:spPr>
        </p:pic>
        <p:pic>
          <p:nvPicPr>
            <p:cNvPr id="150" name="Graphic 149" descr="Plant">
              <a:extLst>
                <a:ext uri="{FF2B5EF4-FFF2-40B4-BE49-F238E27FC236}">
                  <a16:creationId xmlns:a16="http://schemas.microsoft.com/office/drawing/2014/main" id="{4290F8DD-153C-4D8D-998D-76A8AA23A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821748" y="1871760"/>
              <a:ext cx="267872" cy="427713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EB9F709-64AF-47E6-B6E8-0A47BB802EFC}"/>
              </a:ext>
            </a:extLst>
          </p:cNvPr>
          <p:cNvGrpSpPr/>
          <p:nvPr/>
        </p:nvGrpSpPr>
        <p:grpSpPr>
          <a:xfrm>
            <a:off x="3398346" y="1212183"/>
            <a:ext cx="2128143" cy="473331"/>
            <a:chOff x="4196972" y="4783711"/>
            <a:chExt cx="1172818" cy="255103"/>
          </a:xfrm>
        </p:grpSpPr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5B581114-3D62-44E0-81CD-9EB71CC71B88}"/>
                </a:ext>
              </a:extLst>
            </p:cNvPr>
            <p:cNvSpPr/>
            <p:nvPr/>
          </p:nvSpPr>
          <p:spPr>
            <a:xfrm>
              <a:off x="4196972" y="4784453"/>
              <a:ext cx="1172818" cy="25436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3A99AD2-02F2-4F88-A543-3FE983F8BE45}"/>
                </a:ext>
              </a:extLst>
            </p:cNvPr>
            <p:cNvSpPr txBox="1"/>
            <p:nvPr/>
          </p:nvSpPr>
          <p:spPr>
            <a:xfrm>
              <a:off x="4199862" y="4783711"/>
              <a:ext cx="1167037" cy="24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Establish taxonomy &amp; filter to meet quality standards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28C5FFD-ED9A-419B-8E0B-4230CE9727CA}"/>
              </a:ext>
            </a:extLst>
          </p:cNvPr>
          <p:cNvGrpSpPr/>
          <p:nvPr/>
        </p:nvGrpSpPr>
        <p:grpSpPr>
          <a:xfrm>
            <a:off x="3204118" y="1946750"/>
            <a:ext cx="2319748" cy="288144"/>
            <a:chOff x="3204118" y="1946750"/>
            <a:chExt cx="2319748" cy="288144"/>
          </a:xfrm>
        </p:grpSpPr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783BCC29-A718-4829-8847-B4E6772C7B04}"/>
                </a:ext>
              </a:extLst>
            </p:cNvPr>
            <p:cNvSpPr/>
            <p:nvPr/>
          </p:nvSpPr>
          <p:spPr>
            <a:xfrm>
              <a:off x="3204118" y="1957895"/>
              <a:ext cx="2319748" cy="276999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9F04034-2382-47A3-9ACC-0A7F430EA4F3}"/>
                </a:ext>
              </a:extLst>
            </p:cNvPr>
            <p:cNvSpPr txBox="1"/>
            <p:nvPr/>
          </p:nvSpPr>
          <p:spPr>
            <a:xfrm>
              <a:off x="3204118" y="1946750"/>
              <a:ext cx="2319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Aggregate via Append (ArcGIS Pro</a:t>
              </a: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FD00DBC-8FDA-425A-850D-34DB1B07CAF5}"/>
              </a:ext>
            </a:extLst>
          </p:cNvPr>
          <p:cNvSpPr/>
          <p:nvPr/>
        </p:nvSpPr>
        <p:spPr>
          <a:xfrm>
            <a:off x="297074" y="1307419"/>
            <a:ext cx="1185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Survey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F12141C-34AA-4169-8D83-7C2B5E8D8170}"/>
              </a:ext>
            </a:extLst>
          </p:cNvPr>
          <p:cNvSpPr txBox="1"/>
          <p:nvPr/>
        </p:nvSpPr>
        <p:spPr>
          <a:xfrm>
            <a:off x="47135" y="94008"/>
            <a:ext cx="1561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Observation Data Standard</a:t>
            </a:r>
          </a:p>
        </p:txBody>
      </p:sp>
      <p:pic>
        <p:nvPicPr>
          <p:cNvPr id="122" name="Graphic 121" descr="List">
            <a:extLst>
              <a:ext uri="{FF2B5EF4-FFF2-40B4-BE49-F238E27FC236}">
                <a16:creationId xmlns:a16="http://schemas.microsoft.com/office/drawing/2014/main" id="{09FFD017-3D60-4B0E-A7F0-BF3745FAA69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18607" y="518205"/>
            <a:ext cx="418846" cy="418846"/>
          </a:xfrm>
          <a:prstGeom prst="rect">
            <a:avLst/>
          </a:prstGeom>
        </p:spPr>
      </p:pic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5F24299-69E1-4FFE-9CAD-E7AC6397EB58}"/>
              </a:ext>
            </a:extLst>
          </p:cNvPr>
          <p:cNvCxnSpPr>
            <a:cxnSpLocks/>
            <a:stCxn id="122" idx="2"/>
          </p:cNvCxnSpPr>
          <p:nvPr/>
        </p:nvCxnSpPr>
        <p:spPr>
          <a:xfrm flipH="1">
            <a:off x="814368" y="937051"/>
            <a:ext cx="13662" cy="4417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A58D8B5A-E225-46F2-8CCF-2A0E6E720F57}"/>
              </a:ext>
            </a:extLst>
          </p:cNvPr>
          <p:cNvCxnSpPr>
            <a:cxnSpLocks/>
            <a:endCxn id="159" idx="1"/>
          </p:cNvCxnSpPr>
          <p:nvPr/>
        </p:nvCxnSpPr>
        <p:spPr>
          <a:xfrm flipV="1">
            <a:off x="1257957" y="884168"/>
            <a:ext cx="523003" cy="5054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3B128E7-7314-4DC4-B6F1-D6DF2F7DCB57}"/>
              </a:ext>
            </a:extLst>
          </p:cNvPr>
          <p:cNvSpPr/>
          <p:nvPr/>
        </p:nvSpPr>
        <p:spPr>
          <a:xfrm>
            <a:off x="2930984" y="296562"/>
            <a:ext cx="3694739" cy="4008708"/>
          </a:xfrm>
          <a:custGeom>
            <a:avLst/>
            <a:gdLst>
              <a:gd name="connsiteX0" fmla="*/ 1529805 w 3694739"/>
              <a:gd name="connsiteY0" fmla="*/ 86497 h 4008708"/>
              <a:gd name="connsiteX1" fmla="*/ 1529805 w 3694739"/>
              <a:gd name="connsiteY1" fmla="*/ 86497 h 4008708"/>
              <a:gd name="connsiteX2" fmla="*/ 1406238 w 3694739"/>
              <a:gd name="connsiteY2" fmla="*/ 123568 h 4008708"/>
              <a:gd name="connsiteX3" fmla="*/ 1072605 w 3694739"/>
              <a:gd name="connsiteY3" fmla="*/ 148281 h 4008708"/>
              <a:gd name="connsiteX4" fmla="*/ 479481 w 3694739"/>
              <a:gd name="connsiteY4" fmla="*/ 160638 h 4008708"/>
              <a:gd name="connsiteX5" fmla="*/ 195275 w 3694739"/>
              <a:gd name="connsiteY5" fmla="*/ 148281 h 4008708"/>
              <a:gd name="connsiteX6" fmla="*/ 145848 w 3694739"/>
              <a:gd name="connsiteY6" fmla="*/ 111211 h 4008708"/>
              <a:gd name="connsiteX7" fmla="*/ 9924 w 3694739"/>
              <a:gd name="connsiteY7" fmla="*/ 123568 h 4008708"/>
              <a:gd name="connsiteX8" fmla="*/ 46994 w 3694739"/>
              <a:gd name="connsiteY8" fmla="*/ 642552 h 4008708"/>
              <a:gd name="connsiteX9" fmla="*/ 71708 w 3694739"/>
              <a:gd name="connsiteY9" fmla="*/ 803189 h 4008708"/>
              <a:gd name="connsiteX10" fmla="*/ 84065 w 3694739"/>
              <a:gd name="connsiteY10" fmla="*/ 902043 h 4008708"/>
              <a:gd name="connsiteX11" fmla="*/ 96421 w 3694739"/>
              <a:gd name="connsiteY11" fmla="*/ 1198606 h 4008708"/>
              <a:gd name="connsiteX12" fmla="*/ 108778 w 3694739"/>
              <a:gd name="connsiteY12" fmla="*/ 1260389 h 4008708"/>
              <a:gd name="connsiteX13" fmla="*/ 121135 w 3694739"/>
              <a:gd name="connsiteY13" fmla="*/ 1470454 h 4008708"/>
              <a:gd name="connsiteX14" fmla="*/ 158205 w 3694739"/>
              <a:gd name="connsiteY14" fmla="*/ 1643449 h 4008708"/>
              <a:gd name="connsiteX15" fmla="*/ 145848 w 3694739"/>
              <a:gd name="connsiteY15" fmla="*/ 1989438 h 4008708"/>
              <a:gd name="connsiteX16" fmla="*/ 121135 w 3694739"/>
              <a:gd name="connsiteY16" fmla="*/ 2113006 h 4008708"/>
              <a:gd name="connsiteX17" fmla="*/ 71708 w 3694739"/>
              <a:gd name="connsiteY17" fmla="*/ 2236573 h 4008708"/>
              <a:gd name="connsiteX18" fmla="*/ 34638 w 3694739"/>
              <a:gd name="connsiteY18" fmla="*/ 2384854 h 4008708"/>
              <a:gd name="connsiteX19" fmla="*/ 22281 w 3694739"/>
              <a:gd name="connsiteY19" fmla="*/ 2496065 h 4008708"/>
              <a:gd name="connsiteX20" fmla="*/ 9924 w 3694739"/>
              <a:gd name="connsiteY20" fmla="*/ 2594919 h 4008708"/>
              <a:gd name="connsiteX21" fmla="*/ 46994 w 3694739"/>
              <a:gd name="connsiteY21" fmla="*/ 2977979 h 4008708"/>
              <a:gd name="connsiteX22" fmla="*/ 96421 w 3694739"/>
              <a:gd name="connsiteY22" fmla="*/ 3039762 h 4008708"/>
              <a:gd name="connsiteX23" fmla="*/ 133492 w 3694739"/>
              <a:gd name="connsiteY23" fmla="*/ 3138616 h 4008708"/>
              <a:gd name="connsiteX24" fmla="*/ 170562 w 3694739"/>
              <a:gd name="connsiteY24" fmla="*/ 3212757 h 4008708"/>
              <a:gd name="connsiteX25" fmla="*/ 195275 w 3694739"/>
              <a:gd name="connsiteY25" fmla="*/ 3336324 h 4008708"/>
              <a:gd name="connsiteX26" fmla="*/ 232346 w 3694739"/>
              <a:gd name="connsiteY26" fmla="*/ 3447535 h 4008708"/>
              <a:gd name="connsiteX27" fmla="*/ 257059 w 3694739"/>
              <a:gd name="connsiteY27" fmla="*/ 3657600 h 4008708"/>
              <a:gd name="connsiteX28" fmla="*/ 269416 w 3694739"/>
              <a:gd name="connsiteY28" fmla="*/ 3694670 h 4008708"/>
              <a:gd name="connsiteX29" fmla="*/ 294130 w 3694739"/>
              <a:gd name="connsiteY29" fmla="*/ 3781168 h 4008708"/>
              <a:gd name="connsiteX30" fmla="*/ 368270 w 3694739"/>
              <a:gd name="connsiteY30" fmla="*/ 3867665 h 4008708"/>
              <a:gd name="connsiteX31" fmla="*/ 405340 w 3694739"/>
              <a:gd name="connsiteY31" fmla="*/ 3880022 h 4008708"/>
              <a:gd name="connsiteX32" fmla="*/ 442411 w 3694739"/>
              <a:gd name="connsiteY32" fmla="*/ 3904735 h 4008708"/>
              <a:gd name="connsiteX33" fmla="*/ 491838 w 3694739"/>
              <a:gd name="connsiteY33" fmla="*/ 3917092 h 4008708"/>
              <a:gd name="connsiteX34" fmla="*/ 528908 w 3694739"/>
              <a:gd name="connsiteY34" fmla="*/ 3929449 h 4008708"/>
              <a:gd name="connsiteX35" fmla="*/ 578335 w 3694739"/>
              <a:gd name="connsiteY35" fmla="*/ 3954162 h 4008708"/>
              <a:gd name="connsiteX36" fmla="*/ 689546 w 3694739"/>
              <a:gd name="connsiteY36" fmla="*/ 3966519 h 4008708"/>
              <a:gd name="connsiteX37" fmla="*/ 1208530 w 3694739"/>
              <a:gd name="connsiteY37" fmla="*/ 3966519 h 4008708"/>
              <a:gd name="connsiteX38" fmla="*/ 1257957 w 3694739"/>
              <a:gd name="connsiteY38" fmla="*/ 3904735 h 4008708"/>
              <a:gd name="connsiteX39" fmla="*/ 1282670 w 3694739"/>
              <a:gd name="connsiteY39" fmla="*/ 3818238 h 4008708"/>
              <a:gd name="connsiteX40" fmla="*/ 1319740 w 3694739"/>
              <a:gd name="connsiteY40" fmla="*/ 3744097 h 4008708"/>
              <a:gd name="connsiteX41" fmla="*/ 1332097 w 3694739"/>
              <a:gd name="connsiteY41" fmla="*/ 3632887 h 4008708"/>
              <a:gd name="connsiteX42" fmla="*/ 1369167 w 3694739"/>
              <a:gd name="connsiteY42" fmla="*/ 3496962 h 4008708"/>
              <a:gd name="connsiteX43" fmla="*/ 1381524 w 3694739"/>
              <a:gd name="connsiteY43" fmla="*/ 3398108 h 4008708"/>
              <a:gd name="connsiteX44" fmla="*/ 1418594 w 3694739"/>
              <a:gd name="connsiteY44" fmla="*/ 3299254 h 4008708"/>
              <a:gd name="connsiteX45" fmla="*/ 1455665 w 3694739"/>
              <a:gd name="connsiteY45" fmla="*/ 3188043 h 4008708"/>
              <a:gd name="connsiteX46" fmla="*/ 1517448 w 3694739"/>
              <a:gd name="connsiteY46" fmla="*/ 3027406 h 4008708"/>
              <a:gd name="connsiteX47" fmla="*/ 1579232 w 3694739"/>
              <a:gd name="connsiteY47" fmla="*/ 2891481 h 4008708"/>
              <a:gd name="connsiteX48" fmla="*/ 1603946 w 3694739"/>
              <a:gd name="connsiteY48" fmla="*/ 2842054 h 4008708"/>
              <a:gd name="connsiteX49" fmla="*/ 1641016 w 3694739"/>
              <a:gd name="connsiteY49" fmla="*/ 2718487 h 4008708"/>
              <a:gd name="connsiteX50" fmla="*/ 1739870 w 3694739"/>
              <a:gd name="connsiteY50" fmla="*/ 2545492 h 4008708"/>
              <a:gd name="connsiteX51" fmla="*/ 1764584 w 3694739"/>
              <a:gd name="connsiteY51" fmla="*/ 2471352 h 4008708"/>
              <a:gd name="connsiteX52" fmla="*/ 1888151 w 3694739"/>
              <a:gd name="connsiteY52" fmla="*/ 2298357 h 4008708"/>
              <a:gd name="connsiteX53" fmla="*/ 2283567 w 3694739"/>
              <a:gd name="connsiteY53" fmla="*/ 2310714 h 4008708"/>
              <a:gd name="connsiteX54" fmla="*/ 2345351 w 3694739"/>
              <a:gd name="connsiteY54" fmla="*/ 2335427 h 4008708"/>
              <a:gd name="connsiteX55" fmla="*/ 2444205 w 3694739"/>
              <a:gd name="connsiteY55" fmla="*/ 2347784 h 4008708"/>
              <a:gd name="connsiteX56" fmla="*/ 2505989 w 3694739"/>
              <a:gd name="connsiteY56" fmla="*/ 2360141 h 4008708"/>
              <a:gd name="connsiteX57" fmla="*/ 2654270 w 3694739"/>
              <a:gd name="connsiteY57" fmla="*/ 2384854 h 4008708"/>
              <a:gd name="connsiteX58" fmla="*/ 2963189 w 3694739"/>
              <a:gd name="connsiteY58" fmla="*/ 2372497 h 4008708"/>
              <a:gd name="connsiteX59" fmla="*/ 3272108 w 3694739"/>
              <a:gd name="connsiteY59" fmla="*/ 2199503 h 4008708"/>
              <a:gd name="connsiteX60" fmla="*/ 3370962 w 3694739"/>
              <a:gd name="connsiteY60" fmla="*/ 2001795 h 4008708"/>
              <a:gd name="connsiteX61" fmla="*/ 3469816 w 3694739"/>
              <a:gd name="connsiteY61" fmla="*/ 1754660 h 4008708"/>
              <a:gd name="connsiteX62" fmla="*/ 3494530 w 3694739"/>
              <a:gd name="connsiteY62" fmla="*/ 1618735 h 4008708"/>
              <a:gd name="connsiteX63" fmla="*/ 3506886 w 3694739"/>
              <a:gd name="connsiteY63" fmla="*/ 1495168 h 4008708"/>
              <a:gd name="connsiteX64" fmla="*/ 3543957 w 3694739"/>
              <a:gd name="connsiteY64" fmla="*/ 976184 h 4008708"/>
              <a:gd name="connsiteX65" fmla="*/ 3556313 w 3694739"/>
              <a:gd name="connsiteY65" fmla="*/ 864973 h 4008708"/>
              <a:gd name="connsiteX66" fmla="*/ 3568670 w 3694739"/>
              <a:gd name="connsiteY66" fmla="*/ 679622 h 4008708"/>
              <a:gd name="connsiteX67" fmla="*/ 3605740 w 3694739"/>
              <a:gd name="connsiteY67" fmla="*/ 617838 h 4008708"/>
              <a:gd name="connsiteX68" fmla="*/ 3679881 w 3694739"/>
              <a:gd name="connsiteY68" fmla="*/ 395416 h 4008708"/>
              <a:gd name="connsiteX69" fmla="*/ 3667524 w 3694739"/>
              <a:gd name="connsiteY69" fmla="*/ 24714 h 4008708"/>
              <a:gd name="connsiteX70" fmla="*/ 3581027 w 3694739"/>
              <a:gd name="connsiteY70" fmla="*/ 0 h 4008708"/>
              <a:gd name="connsiteX71" fmla="*/ 3136184 w 3694739"/>
              <a:gd name="connsiteY71" fmla="*/ 12357 h 4008708"/>
              <a:gd name="connsiteX72" fmla="*/ 1665730 w 3694739"/>
              <a:gd name="connsiteY72" fmla="*/ 24714 h 4008708"/>
              <a:gd name="connsiteX73" fmla="*/ 1591589 w 3694739"/>
              <a:gd name="connsiteY73" fmla="*/ 49427 h 4008708"/>
              <a:gd name="connsiteX74" fmla="*/ 1542162 w 3694739"/>
              <a:gd name="connsiteY74" fmla="*/ 61784 h 4008708"/>
              <a:gd name="connsiteX75" fmla="*/ 1430951 w 3694739"/>
              <a:gd name="connsiteY75" fmla="*/ 123568 h 4008708"/>
              <a:gd name="connsiteX76" fmla="*/ 1529805 w 3694739"/>
              <a:gd name="connsiteY76" fmla="*/ 86497 h 400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694739" h="4008708">
                <a:moveTo>
                  <a:pt x="1529805" y="86497"/>
                </a:moveTo>
                <a:lnTo>
                  <a:pt x="1529805" y="86497"/>
                </a:lnTo>
                <a:cubicBezTo>
                  <a:pt x="1488616" y="98854"/>
                  <a:pt x="1448098" y="113719"/>
                  <a:pt x="1406238" y="123568"/>
                </a:cubicBezTo>
                <a:cubicBezTo>
                  <a:pt x="1323346" y="143072"/>
                  <a:pt x="1107382" y="147258"/>
                  <a:pt x="1072605" y="148281"/>
                </a:cubicBezTo>
                <a:lnTo>
                  <a:pt x="479481" y="160638"/>
                </a:lnTo>
                <a:cubicBezTo>
                  <a:pt x="357008" y="174246"/>
                  <a:pt x="332366" y="186362"/>
                  <a:pt x="195275" y="148281"/>
                </a:cubicBezTo>
                <a:cubicBezTo>
                  <a:pt x="175432" y="142769"/>
                  <a:pt x="162324" y="123568"/>
                  <a:pt x="145848" y="111211"/>
                </a:cubicBezTo>
                <a:cubicBezTo>
                  <a:pt x="100540" y="115330"/>
                  <a:pt x="18245" y="78841"/>
                  <a:pt x="9924" y="123568"/>
                </a:cubicBezTo>
                <a:cubicBezTo>
                  <a:pt x="-21799" y="294078"/>
                  <a:pt x="31292" y="469829"/>
                  <a:pt x="46994" y="642552"/>
                </a:cubicBezTo>
                <a:cubicBezTo>
                  <a:pt x="51899" y="696505"/>
                  <a:pt x="64046" y="749558"/>
                  <a:pt x="71708" y="803189"/>
                </a:cubicBezTo>
                <a:cubicBezTo>
                  <a:pt x="76404" y="836063"/>
                  <a:pt x="79946" y="869092"/>
                  <a:pt x="84065" y="902043"/>
                </a:cubicBezTo>
                <a:cubicBezTo>
                  <a:pt x="88184" y="1000897"/>
                  <a:pt x="89614" y="1099900"/>
                  <a:pt x="96421" y="1198606"/>
                </a:cubicBezTo>
                <a:cubicBezTo>
                  <a:pt x="97866" y="1219558"/>
                  <a:pt x="106877" y="1239473"/>
                  <a:pt x="108778" y="1260389"/>
                </a:cubicBezTo>
                <a:cubicBezTo>
                  <a:pt x="115129" y="1330244"/>
                  <a:pt x="115058" y="1400575"/>
                  <a:pt x="121135" y="1470454"/>
                </a:cubicBezTo>
                <a:cubicBezTo>
                  <a:pt x="125919" y="1525470"/>
                  <a:pt x="145252" y="1591635"/>
                  <a:pt x="158205" y="1643449"/>
                </a:cubicBezTo>
                <a:cubicBezTo>
                  <a:pt x="154086" y="1758779"/>
                  <a:pt x="154930" y="1874393"/>
                  <a:pt x="145848" y="1989438"/>
                </a:cubicBezTo>
                <a:cubicBezTo>
                  <a:pt x="142542" y="2031313"/>
                  <a:pt x="139921" y="2075436"/>
                  <a:pt x="121135" y="2113006"/>
                </a:cubicBezTo>
                <a:cubicBezTo>
                  <a:pt x="95567" y="2164140"/>
                  <a:pt x="86978" y="2175494"/>
                  <a:pt x="71708" y="2236573"/>
                </a:cubicBezTo>
                <a:cubicBezTo>
                  <a:pt x="21790" y="2436245"/>
                  <a:pt x="101874" y="2183143"/>
                  <a:pt x="34638" y="2384854"/>
                </a:cubicBezTo>
                <a:cubicBezTo>
                  <a:pt x="30519" y="2421924"/>
                  <a:pt x="26639" y="2459022"/>
                  <a:pt x="22281" y="2496065"/>
                </a:cubicBezTo>
                <a:cubicBezTo>
                  <a:pt x="18401" y="2529045"/>
                  <a:pt x="8223" y="2561755"/>
                  <a:pt x="9924" y="2594919"/>
                </a:cubicBezTo>
                <a:cubicBezTo>
                  <a:pt x="16494" y="2723034"/>
                  <a:pt x="22509" y="2852054"/>
                  <a:pt x="46994" y="2977979"/>
                </a:cubicBezTo>
                <a:cubicBezTo>
                  <a:pt x="52028" y="3003868"/>
                  <a:pt x="79945" y="3019168"/>
                  <a:pt x="96421" y="3039762"/>
                </a:cubicBezTo>
                <a:cubicBezTo>
                  <a:pt x="108778" y="3072713"/>
                  <a:pt x="119629" y="3106269"/>
                  <a:pt x="133492" y="3138616"/>
                </a:cubicBezTo>
                <a:cubicBezTo>
                  <a:pt x="144376" y="3164013"/>
                  <a:pt x="162321" y="3186384"/>
                  <a:pt x="170562" y="3212757"/>
                </a:cubicBezTo>
                <a:cubicBezTo>
                  <a:pt x="183091" y="3252850"/>
                  <a:pt x="185087" y="3295573"/>
                  <a:pt x="195275" y="3336324"/>
                </a:cubicBezTo>
                <a:cubicBezTo>
                  <a:pt x="213012" y="3407271"/>
                  <a:pt x="201324" y="3369984"/>
                  <a:pt x="232346" y="3447535"/>
                </a:cubicBezTo>
                <a:cubicBezTo>
                  <a:pt x="237248" y="3496562"/>
                  <a:pt x="246131" y="3602961"/>
                  <a:pt x="257059" y="3657600"/>
                </a:cubicBezTo>
                <a:cubicBezTo>
                  <a:pt x="259613" y="3670372"/>
                  <a:pt x="265673" y="3682194"/>
                  <a:pt x="269416" y="3694670"/>
                </a:cubicBezTo>
                <a:cubicBezTo>
                  <a:pt x="278033" y="3723392"/>
                  <a:pt x="281722" y="3753869"/>
                  <a:pt x="294130" y="3781168"/>
                </a:cubicBezTo>
                <a:cubicBezTo>
                  <a:pt x="301578" y="3797554"/>
                  <a:pt x="350669" y="3855931"/>
                  <a:pt x="368270" y="3867665"/>
                </a:cubicBezTo>
                <a:cubicBezTo>
                  <a:pt x="379108" y="3874890"/>
                  <a:pt x="393690" y="3874197"/>
                  <a:pt x="405340" y="3880022"/>
                </a:cubicBezTo>
                <a:cubicBezTo>
                  <a:pt x="418623" y="3886664"/>
                  <a:pt x="428761" y="3898885"/>
                  <a:pt x="442411" y="3904735"/>
                </a:cubicBezTo>
                <a:cubicBezTo>
                  <a:pt x="458021" y="3911425"/>
                  <a:pt x="475509" y="3912426"/>
                  <a:pt x="491838" y="3917092"/>
                </a:cubicBezTo>
                <a:cubicBezTo>
                  <a:pt x="504362" y="3920670"/>
                  <a:pt x="516936" y="3924318"/>
                  <a:pt x="528908" y="3929449"/>
                </a:cubicBezTo>
                <a:cubicBezTo>
                  <a:pt x="545839" y="3936705"/>
                  <a:pt x="560386" y="3950020"/>
                  <a:pt x="578335" y="3954162"/>
                </a:cubicBezTo>
                <a:cubicBezTo>
                  <a:pt x="614678" y="3962549"/>
                  <a:pt x="652476" y="3962400"/>
                  <a:pt x="689546" y="3966519"/>
                </a:cubicBezTo>
                <a:cubicBezTo>
                  <a:pt x="869398" y="4026471"/>
                  <a:pt x="832802" y="4018946"/>
                  <a:pt x="1208530" y="3966519"/>
                </a:cubicBezTo>
                <a:cubicBezTo>
                  <a:pt x="1234651" y="3962874"/>
                  <a:pt x="1241481" y="3925330"/>
                  <a:pt x="1257957" y="3904735"/>
                </a:cubicBezTo>
                <a:cubicBezTo>
                  <a:pt x="1266195" y="3875903"/>
                  <a:pt x="1271906" y="3846225"/>
                  <a:pt x="1282670" y="3818238"/>
                </a:cubicBezTo>
                <a:cubicBezTo>
                  <a:pt x="1292589" y="3792449"/>
                  <a:pt x="1312621" y="3770795"/>
                  <a:pt x="1319740" y="3744097"/>
                </a:cubicBezTo>
                <a:cubicBezTo>
                  <a:pt x="1329350" y="3708058"/>
                  <a:pt x="1324782" y="3669461"/>
                  <a:pt x="1332097" y="3632887"/>
                </a:cubicBezTo>
                <a:cubicBezTo>
                  <a:pt x="1341307" y="3586836"/>
                  <a:pt x="1356810" y="3542270"/>
                  <a:pt x="1369167" y="3496962"/>
                </a:cubicBezTo>
                <a:cubicBezTo>
                  <a:pt x="1373286" y="3464011"/>
                  <a:pt x="1373470" y="3430324"/>
                  <a:pt x="1381524" y="3398108"/>
                </a:cubicBezTo>
                <a:cubicBezTo>
                  <a:pt x="1390059" y="3363967"/>
                  <a:pt x="1406881" y="3332440"/>
                  <a:pt x="1418594" y="3299254"/>
                </a:cubicBezTo>
                <a:cubicBezTo>
                  <a:pt x="1431599" y="3262406"/>
                  <a:pt x="1441638" y="3224514"/>
                  <a:pt x="1455665" y="3188043"/>
                </a:cubicBezTo>
                <a:cubicBezTo>
                  <a:pt x="1476259" y="3134497"/>
                  <a:pt x="1485625" y="3075140"/>
                  <a:pt x="1517448" y="3027406"/>
                </a:cubicBezTo>
                <a:cubicBezTo>
                  <a:pt x="1566971" y="2953122"/>
                  <a:pt x="1524417" y="3023036"/>
                  <a:pt x="1579232" y="2891481"/>
                </a:cubicBezTo>
                <a:cubicBezTo>
                  <a:pt x="1586317" y="2874478"/>
                  <a:pt x="1597751" y="2859401"/>
                  <a:pt x="1603946" y="2842054"/>
                </a:cubicBezTo>
                <a:cubicBezTo>
                  <a:pt x="1618409" y="2801557"/>
                  <a:pt x="1625045" y="2758414"/>
                  <a:pt x="1641016" y="2718487"/>
                </a:cubicBezTo>
                <a:cubicBezTo>
                  <a:pt x="1681584" y="2617067"/>
                  <a:pt x="1688776" y="2613617"/>
                  <a:pt x="1739870" y="2545492"/>
                </a:cubicBezTo>
                <a:cubicBezTo>
                  <a:pt x="1748108" y="2520779"/>
                  <a:pt x="1751181" y="2493690"/>
                  <a:pt x="1764584" y="2471352"/>
                </a:cubicBezTo>
                <a:cubicBezTo>
                  <a:pt x="1801044" y="2410586"/>
                  <a:pt x="1888151" y="2298357"/>
                  <a:pt x="1888151" y="2298357"/>
                </a:cubicBezTo>
                <a:cubicBezTo>
                  <a:pt x="2019956" y="2302476"/>
                  <a:pt x="2152129" y="2300057"/>
                  <a:pt x="2283567" y="2310714"/>
                </a:cubicBezTo>
                <a:cubicBezTo>
                  <a:pt x="2305676" y="2312507"/>
                  <a:pt x="2323738" y="2330439"/>
                  <a:pt x="2345351" y="2335427"/>
                </a:cubicBezTo>
                <a:cubicBezTo>
                  <a:pt x="2377708" y="2342894"/>
                  <a:pt x="2411383" y="2342734"/>
                  <a:pt x="2444205" y="2347784"/>
                </a:cubicBezTo>
                <a:cubicBezTo>
                  <a:pt x="2464963" y="2350978"/>
                  <a:pt x="2485306" y="2356491"/>
                  <a:pt x="2505989" y="2360141"/>
                </a:cubicBezTo>
                <a:lnTo>
                  <a:pt x="2654270" y="2384854"/>
                </a:lnTo>
                <a:lnTo>
                  <a:pt x="2963189" y="2372497"/>
                </a:lnTo>
                <a:cubicBezTo>
                  <a:pt x="3092190" y="2344854"/>
                  <a:pt x="3174326" y="2272839"/>
                  <a:pt x="3272108" y="2199503"/>
                </a:cubicBezTo>
                <a:cubicBezTo>
                  <a:pt x="3401950" y="1991756"/>
                  <a:pt x="3275503" y="2208625"/>
                  <a:pt x="3370962" y="2001795"/>
                </a:cubicBezTo>
                <a:cubicBezTo>
                  <a:pt x="3432936" y="1867517"/>
                  <a:pt x="3423764" y="2007942"/>
                  <a:pt x="3469816" y="1754660"/>
                </a:cubicBezTo>
                <a:cubicBezTo>
                  <a:pt x="3478054" y="1709352"/>
                  <a:pt x="3488017" y="1664323"/>
                  <a:pt x="3494530" y="1618735"/>
                </a:cubicBezTo>
                <a:cubicBezTo>
                  <a:pt x="3500384" y="1577757"/>
                  <a:pt x="3503711" y="1536440"/>
                  <a:pt x="3506886" y="1495168"/>
                </a:cubicBezTo>
                <a:cubicBezTo>
                  <a:pt x="3520188" y="1322243"/>
                  <a:pt x="3530396" y="1149088"/>
                  <a:pt x="3543957" y="976184"/>
                </a:cubicBezTo>
                <a:cubicBezTo>
                  <a:pt x="3546873" y="939000"/>
                  <a:pt x="3553216" y="902143"/>
                  <a:pt x="3556313" y="864973"/>
                </a:cubicBezTo>
                <a:cubicBezTo>
                  <a:pt x="3561455" y="803266"/>
                  <a:pt x="3556526" y="740340"/>
                  <a:pt x="3568670" y="679622"/>
                </a:cubicBezTo>
                <a:cubicBezTo>
                  <a:pt x="3573380" y="656071"/>
                  <a:pt x="3594999" y="639320"/>
                  <a:pt x="3605740" y="617838"/>
                </a:cubicBezTo>
                <a:cubicBezTo>
                  <a:pt x="3664105" y="501108"/>
                  <a:pt x="3652437" y="518910"/>
                  <a:pt x="3679881" y="395416"/>
                </a:cubicBezTo>
                <a:cubicBezTo>
                  <a:pt x="3690203" y="281879"/>
                  <a:pt x="3712844" y="130461"/>
                  <a:pt x="3667524" y="24714"/>
                </a:cubicBezTo>
                <a:cubicBezTo>
                  <a:pt x="3655712" y="-2848"/>
                  <a:pt x="3609859" y="8238"/>
                  <a:pt x="3581027" y="0"/>
                </a:cubicBezTo>
                <a:lnTo>
                  <a:pt x="3136184" y="12357"/>
                </a:lnTo>
                <a:lnTo>
                  <a:pt x="1665730" y="24714"/>
                </a:lnTo>
                <a:cubicBezTo>
                  <a:pt x="1639687" y="25339"/>
                  <a:pt x="1616541" y="41942"/>
                  <a:pt x="1591589" y="49427"/>
                </a:cubicBezTo>
                <a:cubicBezTo>
                  <a:pt x="1575322" y="54307"/>
                  <a:pt x="1558638" y="57665"/>
                  <a:pt x="1542162" y="61784"/>
                </a:cubicBezTo>
                <a:cubicBezTo>
                  <a:pt x="1464583" y="108331"/>
                  <a:pt x="1501860" y="88113"/>
                  <a:pt x="1430951" y="123568"/>
                </a:cubicBezTo>
                <a:lnTo>
                  <a:pt x="1529805" y="86497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B0E0FF3-8A94-4642-9FD1-A015047E9636}"/>
              </a:ext>
            </a:extLst>
          </p:cNvPr>
          <p:cNvSpPr txBox="1"/>
          <p:nvPr/>
        </p:nvSpPr>
        <p:spPr>
          <a:xfrm>
            <a:off x="1562881" y="121421"/>
            <a:ext cx="2930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3D8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83F1DD3E-AD20-44AE-82EB-ED41D8DA3E4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78733" y="1699776"/>
            <a:ext cx="1402706" cy="243863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639887-CE8C-E696-7424-598BD6610795}"/>
              </a:ext>
            </a:extLst>
          </p:cNvPr>
          <p:cNvCxnSpPr>
            <a:cxnSpLocks/>
          </p:cNvCxnSpPr>
          <p:nvPr/>
        </p:nvCxnSpPr>
        <p:spPr>
          <a:xfrm>
            <a:off x="6791971" y="3864128"/>
            <a:ext cx="0" cy="476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83ADEA2-A492-5498-5615-8388818EACA8}"/>
              </a:ext>
            </a:extLst>
          </p:cNvPr>
          <p:cNvSpPr txBox="1"/>
          <p:nvPr/>
        </p:nvSpPr>
        <p:spPr>
          <a:xfrm>
            <a:off x="5739208" y="4327624"/>
            <a:ext cx="21059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Photos, Recordings, Files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D8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Specimen Labels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D8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68098A76-66DF-F3C3-F91B-041047C51C7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160313" y="4855807"/>
            <a:ext cx="1265812" cy="83835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0E1070-6C91-AA49-C17F-0AF01D7BD984}"/>
              </a:ext>
            </a:extLst>
          </p:cNvPr>
          <p:cNvCxnSpPr>
            <a:cxnSpLocks/>
          </p:cNvCxnSpPr>
          <p:nvPr/>
        </p:nvCxnSpPr>
        <p:spPr>
          <a:xfrm>
            <a:off x="2170330" y="1884477"/>
            <a:ext cx="45850" cy="2482904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670A2D-0BA2-0694-3C7C-AF9D891AD3E2}"/>
              </a:ext>
            </a:extLst>
          </p:cNvPr>
          <p:cNvGrpSpPr/>
          <p:nvPr/>
        </p:nvGrpSpPr>
        <p:grpSpPr>
          <a:xfrm>
            <a:off x="3530394" y="4721324"/>
            <a:ext cx="1340089" cy="2036964"/>
            <a:chOff x="181605" y="4611035"/>
            <a:chExt cx="1430325" cy="2107148"/>
          </a:xfrm>
        </p:grpSpPr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C3F19BD2-A0FB-83EF-7FCA-44FAB090D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 flipH="1">
              <a:off x="181605" y="5001225"/>
              <a:ext cx="1430325" cy="1716958"/>
            </a:xfrm>
            <a:prstGeom prst="rect">
              <a:avLst/>
            </a:prstGeom>
          </p:spPr>
        </p:pic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3E99A6EF-1B26-E09E-0D9F-DE2C1E2BE6C3}"/>
                </a:ext>
              </a:extLst>
            </p:cNvPr>
            <p:cNvSpPr txBox="1"/>
            <p:nvPr/>
          </p:nvSpPr>
          <p:spPr>
            <a:xfrm>
              <a:off x="296026" y="4611035"/>
              <a:ext cx="1077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Web Map(s)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A554D44-1AA3-0428-4D1D-279523F42BEA}"/>
              </a:ext>
            </a:extLst>
          </p:cNvPr>
          <p:cNvSpPr txBox="1"/>
          <p:nvPr/>
        </p:nvSpPr>
        <p:spPr>
          <a:xfrm>
            <a:off x="1520426" y="4347328"/>
            <a:ext cx="1511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 Products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E3A4E0-0E6B-626A-68BF-CB6BB7D1F60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4592" y="5227857"/>
            <a:ext cx="3180224" cy="15743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801D61-A343-BE2F-4F09-90AF283E287C}"/>
              </a:ext>
            </a:extLst>
          </p:cNvPr>
          <p:cNvSpPr txBox="1"/>
          <p:nvPr/>
        </p:nvSpPr>
        <p:spPr>
          <a:xfrm>
            <a:off x="1184861" y="4884133"/>
            <a:ext cx="1059687" cy="279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Dashboard(s)</a:t>
            </a:r>
          </a:p>
        </p:txBody>
      </p:sp>
      <p:pic>
        <p:nvPicPr>
          <p:cNvPr id="18" name="Graphic 13">
            <a:extLst>
              <a:ext uri="{FF2B5EF4-FFF2-40B4-BE49-F238E27FC236}">
                <a16:creationId xmlns:a16="http://schemas.microsoft.com/office/drawing/2014/main" id="{29BDA7BD-A3F3-8758-D88A-C11E9F8CBFB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456446" y="4697579"/>
            <a:ext cx="1143000" cy="390525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DF8703-CC1C-0143-3F2C-0C59923ABC0B}"/>
              </a:ext>
            </a:extLst>
          </p:cNvPr>
          <p:cNvCxnSpPr>
            <a:cxnSpLocks/>
          </p:cNvCxnSpPr>
          <p:nvPr/>
        </p:nvCxnSpPr>
        <p:spPr>
          <a:xfrm>
            <a:off x="3824180" y="3944337"/>
            <a:ext cx="260684" cy="857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5A38A8E-5D85-126F-00E5-A1F8677EFD5C}"/>
              </a:ext>
            </a:extLst>
          </p:cNvPr>
          <p:cNvCxnSpPr>
            <a:cxnSpLocks/>
          </p:cNvCxnSpPr>
          <p:nvPr/>
        </p:nvCxnSpPr>
        <p:spPr>
          <a:xfrm flipH="1">
            <a:off x="3292785" y="3984441"/>
            <a:ext cx="531394" cy="7573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84EB8F-E1BD-DCA6-7A1C-06DD95FE410E}"/>
              </a:ext>
            </a:extLst>
          </p:cNvPr>
          <p:cNvGrpSpPr/>
          <p:nvPr/>
        </p:nvGrpSpPr>
        <p:grpSpPr>
          <a:xfrm>
            <a:off x="8219073" y="5504405"/>
            <a:ext cx="3481624" cy="1287601"/>
            <a:chOff x="8219073" y="5504405"/>
            <a:chExt cx="3481624" cy="1287601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C0E65591-0CC2-C83F-6876-9B94F1754E2A}"/>
                </a:ext>
              </a:extLst>
            </p:cNvPr>
            <p:cNvSpPr/>
            <p:nvPr/>
          </p:nvSpPr>
          <p:spPr>
            <a:xfrm>
              <a:off x="8219073" y="5504405"/>
              <a:ext cx="2192967" cy="1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80E1D3F-1AE0-DDB6-EB7B-35FAB676E12D}"/>
                </a:ext>
              </a:extLst>
            </p:cNvPr>
            <p:cNvSpPr txBox="1"/>
            <p:nvPr/>
          </p:nvSpPr>
          <p:spPr>
            <a:xfrm>
              <a:off x="8546830" y="5571955"/>
              <a:ext cx="1537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Standard Biodiversity Location Data Products via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087B9575-A564-1092-8551-9344E117ABD2}"/>
                </a:ext>
              </a:extLst>
            </p:cNvPr>
            <p:cNvSpPr/>
            <p:nvPr/>
          </p:nvSpPr>
          <p:spPr>
            <a:xfrm>
              <a:off x="10055094" y="5735364"/>
              <a:ext cx="1645603" cy="9208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Custom Biodiversity Location Data Products</a:t>
              </a:r>
            </a:p>
          </p:txBody>
        </p:sp>
        <p:pic>
          <p:nvPicPr>
            <p:cNvPr id="188" name="Picture 20" descr="Logo, company name&#10;&#10;Description automatically generated">
              <a:extLst>
                <a:ext uri="{FF2B5EF4-FFF2-40B4-BE49-F238E27FC236}">
                  <a16:creationId xmlns:a16="http://schemas.microsoft.com/office/drawing/2014/main" id="{F7DC728B-28A6-0444-A394-2CC8EB02D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8578362" y="6148388"/>
              <a:ext cx="1377463" cy="469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9387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61A08-33D1-45C4-992E-1431E1F6125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7996" y="1709521"/>
            <a:ext cx="4952548" cy="4783354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2400">
                <a:cs typeface="Calibri"/>
              </a:rPr>
              <a:t>Esri tool: Append (ArcGIS Pro), Simple Data Loader (ArcMap</a:t>
            </a:r>
          </a:p>
          <a:p>
            <a:r>
              <a:rPr lang="en-US" sz="2400">
                <a:cs typeface="Calibri"/>
              </a:rPr>
              <a:t>Facilitates crosswalk from one data model to another</a:t>
            </a:r>
          </a:p>
          <a:p>
            <a:r>
              <a:rPr lang="en-US" sz="2400">
                <a:cs typeface="Calibri"/>
              </a:rPr>
              <a:t>Aggregates data from multiple sources into a single geodatabase (i.e. format)</a:t>
            </a:r>
          </a:p>
          <a:p>
            <a:r>
              <a:rPr lang="en-US" sz="2400">
                <a:cs typeface="Calibri"/>
              </a:rPr>
              <a:t>Use the </a:t>
            </a:r>
            <a:r>
              <a:rPr lang="en-US" sz="2400" err="1">
                <a:cs typeface="Calibri"/>
              </a:rPr>
              <a:t>Observations.gdb</a:t>
            </a:r>
            <a:r>
              <a:rPr lang="en-US" sz="2400">
                <a:cs typeface="Calibri"/>
              </a:rPr>
              <a:t> template to publish Observations in a Feature Layer and/or to Bulk Create EOs</a:t>
            </a:r>
          </a:p>
          <a:p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Instructions found in this </a:t>
            </a:r>
            <a:r>
              <a:rPr lang="en-US" sz="2400">
                <a:cs typeface="Calibri"/>
                <a:hlinkClick r:id="rId3"/>
              </a:rPr>
              <a:t>Esri topic</a:t>
            </a:r>
            <a:endParaRPr lang="en-US" sz="2400">
              <a:cs typeface="Calibri"/>
            </a:endParaRPr>
          </a:p>
        </p:txBody>
      </p:sp>
      <p:pic>
        <p:nvPicPr>
          <p:cNvPr id="35" name="Picture 3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58028D1-0A9C-4A3F-80F5-502C8349E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195" y="3711702"/>
            <a:ext cx="4704229" cy="2695507"/>
          </a:xfrm>
          <a:prstGeom prst="rect">
            <a:avLst/>
          </a:prstGeom>
        </p:spPr>
      </p:pic>
      <p:pic>
        <p:nvPicPr>
          <p:cNvPr id="12" name="Graphic 11" descr="Database">
            <a:extLst>
              <a:ext uri="{FF2B5EF4-FFF2-40B4-BE49-F238E27FC236}">
                <a16:creationId xmlns:a16="http://schemas.microsoft.com/office/drawing/2014/main" id="{205A7ADB-4CF9-4485-B911-6C27038050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7492" y="3447932"/>
            <a:ext cx="641536" cy="7386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1B8EDF-FB8D-49A3-A33B-5172DAFA9E72}"/>
              </a:ext>
            </a:extLst>
          </p:cNvPr>
          <p:cNvSpPr txBox="1"/>
          <p:nvPr/>
        </p:nvSpPr>
        <p:spPr>
          <a:xfrm>
            <a:off x="7542456" y="2930281"/>
            <a:ext cx="161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 Observation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Geodatabase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2E1532-1677-4014-ACC8-87DB2C624E0A}"/>
              </a:ext>
            </a:extLst>
          </p:cNvPr>
          <p:cNvSpPr/>
          <p:nvPr/>
        </p:nvSpPr>
        <p:spPr>
          <a:xfrm>
            <a:off x="7510182" y="5325035"/>
            <a:ext cx="4471145" cy="2577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E121C05-0FD5-495C-BC7B-37746BDB8AD2}"/>
              </a:ext>
            </a:extLst>
          </p:cNvPr>
          <p:cNvGrpSpPr/>
          <p:nvPr/>
        </p:nvGrpSpPr>
        <p:grpSpPr>
          <a:xfrm>
            <a:off x="5690016" y="691135"/>
            <a:ext cx="5769064" cy="2236180"/>
            <a:chOff x="4592893" y="1537909"/>
            <a:chExt cx="5769064" cy="223618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56048B9-8E7E-40DE-9D18-CAAC74B8D856}"/>
                </a:ext>
              </a:extLst>
            </p:cNvPr>
            <p:cNvGrpSpPr/>
            <p:nvPr/>
          </p:nvGrpSpPr>
          <p:grpSpPr>
            <a:xfrm>
              <a:off x="4592893" y="1557585"/>
              <a:ext cx="2675339" cy="2216504"/>
              <a:chOff x="4479769" y="1557585"/>
              <a:chExt cx="2675339" cy="2216504"/>
            </a:xfrm>
          </p:grpSpPr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F3835201-2D35-4AEB-95B0-B9D7106D7E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8938" y="3037210"/>
                <a:ext cx="875097" cy="736879"/>
              </a:xfrm>
              <a:prstGeom prst="straightConnector1">
                <a:avLst/>
              </a:prstGeom>
              <a:ln w="76200">
                <a:solidFill>
                  <a:srgbClr val="002B82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74DBFA2-EB3F-4F2D-B237-5F3624B6FC0B}"/>
                  </a:ext>
                </a:extLst>
              </p:cNvPr>
              <p:cNvGrpSpPr/>
              <p:nvPr/>
            </p:nvGrpSpPr>
            <p:grpSpPr>
              <a:xfrm>
                <a:off x="4479769" y="1557585"/>
                <a:ext cx="2675339" cy="1346537"/>
                <a:chOff x="3941260" y="1481767"/>
                <a:chExt cx="2675339" cy="1346537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095FAA6-C7DE-46F6-970B-1E3D478183E4}"/>
                    </a:ext>
                  </a:extLst>
                </p:cNvPr>
                <p:cNvSpPr txBox="1"/>
                <p:nvPr/>
              </p:nvSpPr>
              <p:spPr>
                <a:xfrm>
                  <a:off x="3941260" y="1481767"/>
                  <a:ext cx="2675339" cy="492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D8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Survey123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3D8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EC377F09-075A-46A5-9817-9424C5414CFE}"/>
                    </a:ext>
                  </a:extLst>
                </p:cNvPr>
                <p:cNvGrpSpPr/>
                <p:nvPr/>
              </p:nvGrpSpPr>
              <p:grpSpPr>
                <a:xfrm>
                  <a:off x="4907853" y="1774082"/>
                  <a:ext cx="742152" cy="1054222"/>
                  <a:chOff x="2031797" y="755100"/>
                  <a:chExt cx="742152" cy="1054222"/>
                </a:xfrm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6AE93E29-4514-4E82-95EB-E3A25D63940A}"/>
                      </a:ext>
                    </a:extLst>
                  </p:cNvPr>
                  <p:cNvGrpSpPr/>
                  <p:nvPr/>
                </p:nvGrpSpPr>
                <p:grpSpPr>
                  <a:xfrm>
                    <a:off x="2055898" y="1103962"/>
                    <a:ext cx="693950" cy="705360"/>
                    <a:chOff x="2055898" y="1103962"/>
                    <a:chExt cx="693950" cy="705360"/>
                  </a:xfrm>
                </p:grpSpPr>
                <p:pic>
                  <p:nvPicPr>
                    <p:cNvPr id="63" name="Graphic 62" descr="Download from cloud">
                      <a:extLst>
                        <a:ext uri="{FF2B5EF4-FFF2-40B4-BE49-F238E27FC236}">
                          <a16:creationId xmlns:a16="http://schemas.microsoft.com/office/drawing/2014/main" id="{1FF1F590-9C80-4917-BB11-2E47AB781FA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256645" y="1482985"/>
                      <a:ext cx="302482" cy="32633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ED46A74B-9B56-4CF8-AC41-10A1E410AFA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55898" y="1103962"/>
                      <a:ext cx="69395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D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ArcGIS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D8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Online</a:t>
                      </a:r>
                    </a:p>
                  </p:txBody>
                </p:sp>
              </p:grp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91568B87-5A57-41AF-AB5D-A071BBD4ACC6}"/>
                      </a:ext>
                    </a:extLst>
                  </p:cNvPr>
                  <p:cNvGrpSpPr/>
                  <p:nvPr/>
                </p:nvGrpSpPr>
                <p:grpSpPr>
                  <a:xfrm>
                    <a:off x="2031797" y="755100"/>
                    <a:ext cx="742152" cy="374077"/>
                    <a:chOff x="2168041" y="755100"/>
                    <a:chExt cx="742152" cy="374077"/>
                  </a:xfrm>
                </p:grpSpPr>
                <p:pic>
                  <p:nvPicPr>
                    <p:cNvPr id="60" name="Graphic 59" descr="Owl">
                      <a:extLst>
                        <a:ext uri="{FF2B5EF4-FFF2-40B4-BE49-F238E27FC236}">
                          <a16:creationId xmlns:a16="http://schemas.microsoft.com/office/drawing/2014/main" id="{6DA7CFC8-654B-4607-A724-F31081FD4A6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168041" y="755100"/>
                      <a:ext cx="267872" cy="34751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1" name="Graphic 60" descr="Cactus">
                      <a:extLst>
                        <a:ext uri="{FF2B5EF4-FFF2-40B4-BE49-F238E27FC236}">
                          <a16:creationId xmlns:a16="http://schemas.microsoft.com/office/drawing/2014/main" id="{D6FC1097-C874-4186-8155-1D516B9EF31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2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642321" y="781663"/>
                      <a:ext cx="267872" cy="34751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" name="Graphic 61" descr="Bee">
                      <a:extLst>
                        <a:ext uri="{FF2B5EF4-FFF2-40B4-BE49-F238E27FC236}">
                          <a16:creationId xmlns:a16="http://schemas.microsoft.com/office/drawing/2014/main" id="{31717A6B-F80F-4613-BAF9-5085A8A5DA2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378429" y="858427"/>
                      <a:ext cx="289921" cy="188089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A3FE748-B913-4A37-90D1-8C9822B91FDD}"/>
                </a:ext>
              </a:extLst>
            </p:cNvPr>
            <p:cNvCxnSpPr>
              <a:cxnSpLocks/>
            </p:cNvCxnSpPr>
            <p:nvPr/>
          </p:nvCxnSpPr>
          <p:spPr>
            <a:xfrm>
              <a:off x="7332193" y="2156908"/>
              <a:ext cx="3211" cy="1611469"/>
            </a:xfrm>
            <a:prstGeom prst="straightConnector1">
              <a:avLst/>
            </a:prstGeom>
            <a:ln w="76200">
              <a:solidFill>
                <a:srgbClr val="002B8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3C8329-8B23-4043-A6A0-FB457AB25B20}"/>
                </a:ext>
              </a:extLst>
            </p:cNvPr>
            <p:cNvSpPr/>
            <p:nvPr/>
          </p:nvSpPr>
          <p:spPr>
            <a:xfrm>
              <a:off x="6571696" y="1545640"/>
              <a:ext cx="15209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Existing BLM Data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D886C75-538F-4862-9ECF-A2092BE8B78E}"/>
                </a:ext>
              </a:extLst>
            </p:cNvPr>
            <p:cNvGrpSpPr/>
            <p:nvPr/>
          </p:nvGrpSpPr>
          <p:grpSpPr>
            <a:xfrm>
              <a:off x="6929194" y="1809394"/>
              <a:ext cx="676093" cy="374026"/>
              <a:chOff x="3397256" y="897321"/>
              <a:chExt cx="676093" cy="374026"/>
            </a:xfrm>
          </p:grpSpPr>
          <p:pic>
            <p:nvPicPr>
              <p:cNvPr id="52" name="Graphic 51" descr="Bats">
                <a:extLst>
                  <a:ext uri="{FF2B5EF4-FFF2-40B4-BE49-F238E27FC236}">
                    <a16:creationId xmlns:a16="http://schemas.microsoft.com/office/drawing/2014/main" id="{10D51C06-BD51-40A7-867B-458FB8633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3805477" y="923833"/>
                <a:ext cx="267872" cy="347514"/>
              </a:xfrm>
              <a:prstGeom prst="rect">
                <a:avLst/>
              </a:prstGeom>
            </p:spPr>
          </p:pic>
          <p:pic>
            <p:nvPicPr>
              <p:cNvPr id="53" name="Graphic 52" descr="Snake">
                <a:extLst>
                  <a:ext uri="{FF2B5EF4-FFF2-40B4-BE49-F238E27FC236}">
                    <a16:creationId xmlns:a16="http://schemas.microsoft.com/office/drawing/2014/main" id="{847EE888-18AB-4D86-95CC-4857A60FE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397256" y="897321"/>
                <a:ext cx="267872" cy="347514"/>
              </a:xfrm>
              <a:prstGeom prst="rect">
                <a:avLst/>
              </a:prstGeom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2ADB445-D5D9-4BF3-94A5-0A1EA1326C51}"/>
                </a:ext>
              </a:extLst>
            </p:cNvPr>
            <p:cNvSpPr txBox="1"/>
            <p:nvPr/>
          </p:nvSpPr>
          <p:spPr>
            <a:xfrm>
              <a:off x="7926696" y="1537909"/>
              <a:ext cx="2435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External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Data Sources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9C19C55-99FE-459A-8A22-E0C9A3907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94716" y="2060589"/>
              <a:ext cx="1290115" cy="1708317"/>
            </a:xfrm>
            <a:prstGeom prst="straightConnector1">
              <a:avLst/>
            </a:prstGeom>
            <a:ln w="76200">
              <a:solidFill>
                <a:srgbClr val="002B8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F16CD1D-E97D-45BA-9FD8-E0FE46FC3585}"/>
                </a:ext>
              </a:extLst>
            </p:cNvPr>
            <p:cNvGrpSpPr/>
            <p:nvPr/>
          </p:nvGrpSpPr>
          <p:grpSpPr>
            <a:xfrm>
              <a:off x="8988765" y="1766135"/>
              <a:ext cx="543410" cy="440646"/>
              <a:chOff x="8821748" y="1871760"/>
              <a:chExt cx="543410" cy="440646"/>
            </a:xfrm>
          </p:grpSpPr>
          <p:pic>
            <p:nvPicPr>
              <p:cNvPr id="50" name="Graphic 49" descr="Bug">
                <a:extLst>
                  <a:ext uri="{FF2B5EF4-FFF2-40B4-BE49-F238E27FC236}">
                    <a16:creationId xmlns:a16="http://schemas.microsoft.com/office/drawing/2014/main" id="{81E4B4A5-E8BD-4BFC-9878-6982B27F9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9144688" y="1952627"/>
                <a:ext cx="220470" cy="359779"/>
              </a:xfrm>
              <a:prstGeom prst="rect">
                <a:avLst/>
              </a:prstGeom>
            </p:spPr>
          </p:pic>
          <p:pic>
            <p:nvPicPr>
              <p:cNvPr id="51" name="Graphic 50" descr="Plant">
                <a:extLst>
                  <a:ext uri="{FF2B5EF4-FFF2-40B4-BE49-F238E27FC236}">
                    <a16:creationId xmlns:a16="http://schemas.microsoft.com/office/drawing/2014/main" id="{8EC219AB-CBB8-4CCA-849F-620EEC0C9D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8821748" y="1871760"/>
                <a:ext cx="267872" cy="427713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DF06135-D7D8-4063-A706-F17B1B81DCC5}"/>
                </a:ext>
              </a:extLst>
            </p:cNvPr>
            <p:cNvGrpSpPr/>
            <p:nvPr/>
          </p:nvGrpSpPr>
          <p:grpSpPr>
            <a:xfrm>
              <a:off x="6997762" y="2351672"/>
              <a:ext cx="2128143" cy="473331"/>
              <a:chOff x="4196972" y="4783711"/>
              <a:chExt cx="1172818" cy="255103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76728FD4-66A2-4E77-A265-420087948F5E}"/>
                  </a:ext>
                </a:extLst>
              </p:cNvPr>
              <p:cNvSpPr/>
              <p:nvPr/>
            </p:nvSpPr>
            <p:spPr>
              <a:xfrm>
                <a:off x="4196972" y="4784453"/>
                <a:ext cx="1172818" cy="254361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7F1F256-7F7F-4EFD-BDEE-5A86D814215B}"/>
                  </a:ext>
                </a:extLst>
              </p:cNvPr>
              <p:cNvSpPr txBox="1"/>
              <p:nvPr/>
            </p:nvSpPr>
            <p:spPr>
              <a:xfrm>
                <a:off x="4199862" y="4783711"/>
                <a:ext cx="1167037" cy="24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3D8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Establish taxonomy &amp; filter to meet quality standards</a:t>
                </a:r>
              </a:p>
            </p:txBody>
          </p:sp>
        </p:grp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9623E8A-F34A-4B97-ADF1-22395DA9B36F}"/>
                </a:ext>
              </a:extLst>
            </p:cNvPr>
            <p:cNvSpPr/>
            <p:nvPr/>
          </p:nvSpPr>
          <p:spPr>
            <a:xfrm>
              <a:off x="6806157" y="3097384"/>
              <a:ext cx="2319748" cy="402867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A4033B5-7D56-46FF-8217-57A912E2A0C1}"/>
                </a:ext>
              </a:extLst>
            </p:cNvPr>
            <p:cNvSpPr txBox="1"/>
            <p:nvPr/>
          </p:nvSpPr>
          <p:spPr>
            <a:xfrm>
              <a:off x="6806156" y="3164900"/>
              <a:ext cx="23112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Aggregate via Append (ArcGIS Pro</a:t>
              </a: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A51EEFD-168E-4B8F-A691-CC56DC6CB9CF}"/>
              </a:ext>
            </a:extLst>
          </p:cNvPr>
          <p:cNvSpPr/>
          <p:nvPr/>
        </p:nvSpPr>
        <p:spPr>
          <a:xfrm>
            <a:off x="7903280" y="2257646"/>
            <a:ext cx="2314502" cy="3944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1C5CBC4-97CE-48D9-B8EA-E90EFCDF847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60901" y="3185516"/>
            <a:ext cx="2515352" cy="2335907"/>
          </a:xfrm>
          <a:prstGeom prst="rect">
            <a:avLst/>
          </a:prstGeom>
        </p:spPr>
      </p:pic>
      <p:sp>
        <p:nvSpPr>
          <p:cNvPr id="65" name="Title 1">
            <a:extLst>
              <a:ext uri="{FF2B5EF4-FFF2-40B4-BE49-F238E27FC236}">
                <a16:creationId xmlns:a16="http://schemas.microsoft.com/office/drawing/2014/main" id="{4519CB91-3A6E-4355-9A29-55C76009F917}"/>
              </a:ext>
            </a:extLst>
          </p:cNvPr>
          <p:cNvSpPr txBox="1">
            <a:spLocks/>
          </p:cNvSpPr>
          <p:nvPr/>
        </p:nvSpPr>
        <p:spPr>
          <a:xfrm>
            <a:off x="818148" y="365125"/>
            <a:ext cx="5498297" cy="134561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3D80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Aggregate data from other data sources</a:t>
            </a:r>
          </a:p>
        </p:txBody>
      </p:sp>
    </p:spTree>
    <p:extLst>
      <p:ext uri="{BB962C8B-B14F-4D97-AF65-F5344CB8AC3E}">
        <p14:creationId xmlns:p14="http://schemas.microsoft.com/office/powerpoint/2010/main" val="3496146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B5C1-3DE0-47CE-A0DC-77BFD008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Data-to-Decisions Lifecycle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098A1-28B2-4EEF-A67A-94AA3C78B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80849"/>
            <a:ext cx="10515600" cy="52028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3164FC-9963-449C-89CC-54ADF1C0A6B9}"/>
              </a:ext>
            </a:extLst>
          </p:cNvPr>
          <p:cNvSpPr/>
          <p:nvPr/>
        </p:nvSpPr>
        <p:spPr>
          <a:xfrm>
            <a:off x="2978870" y="2409090"/>
            <a:ext cx="2045617" cy="23137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8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1D19E9D-C4EB-417D-9038-483ED063BE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Observations form the basis for subsequent spatial data products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D0F47DB1-57BB-4577-B501-F2B9B2292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87" y="1904867"/>
            <a:ext cx="7584826" cy="45147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638C83-BA43-4026-BA19-33D6A5D5B679}"/>
              </a:ext>
            </a:extLst>
          </p:cNvPr>
          <p:cNvSpPr txBox="1"/>
          <p:nvPr/>
        </p:nvSpPr>
        <p:spPr>
          <a:xfrm>
            <a:off x="7325033" y="5043948"/>
            <a:ext cx="4475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 more via this </a:t>
            </a:r>
            <a:r>
              <a:rPr lang="en-US" sz="2800" dirty="0" err="1">
                <a:hlinkClick r:id="rId4"/>
              </a:rPr>
              <a:t>StoryMap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7591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45B30-145F-4F36-87E2-6222269F546F}"/>
              </a:ext>
            </a:extLst>
          </p:cNvPr>
          <p:cNvSpPr txBox="1">
            <a:spLocks/>
          </p:cNvSpPr>
          <p:nvPr/>
        </p:nvSpPr>
        <p:spPr>
          <a:xfrm>
            <a:off x="838200" y="225408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To be covered in the Biotics In-Depth Session:</a:t>
            </a:r>
          </a:p>
          <a:p>
            <a:pPr algn="ctr"/>
            <a:r>
              <a:rPr lang="en-US" dirty="0"/>
              <a:t>From Observations to EOs</a:t>
            </a:r>
          </a:p>
        </p:txBody>
      </p:sp>
    </p:spTree>
    <p:extLst>
      <p:ext uri="{BB962C8B-B14F-4D97-AF65-F5344CB8AC3E}">
        <p14:creationId xmlns:p14="http://schemas.microsoft.com/office/powerpoint/2010/main" val="1047165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id="{082A9DE0-60EB-4A6A-9539-CAD0F73D8907}"/>
              </a:ext>
            </a:extLst>
          </p:cNvPr>
          <p:cNvSpPr txBox="1">
            <a:spLocks/>
          </p:cNvSpPr>
          <p:nvPr/>
        </p:nvSpPr>
        <p:spPr>
          <a:xfrm>
            <a:off x="7139341" y="392862"/>
            <a:ext cx="4303040" cy="12966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3D80"/>
                </a:solidFill>
              </a:rPr>
              <a:t>Create EOs from Observations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A7FB748-F5E2-4BF4-9D73-B1175F687F8F}"/>
              </a:ext>
            </a:extLst>
          </p:cNvPr>
          <p:cNvCxnSpPr>
            <a:cxnSpLocks/>
          </p:cNvCxnSpPr>
          <p:nvPr/>
        </p:nvCxnSpPr>
        <p:spPr>
          <a:xfrm>
            <a:off x="9952523" y="4651584"/>
            <a:ext cx="0" cy="476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FD2D648-1ECC-4DA0-A3B9-2BC12A9BC581}"/>
              </a:ext>
            </a:extLst>
          </p:cNvPr>
          <p:cNvSpPr txBox="1"/>
          <p:nvPr/>
        </p:nvSpPr>
        <p:spPr>
          <a:xfrm>
            <a:off x="9122672" y="5126545"/>
            <a:ext cx="2195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Aggregated EO Products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4415040-DD0A-4964-8958-D640DBC495BA}"/>
              </a:ext>
            </a:extLst>
          </p:cNvPr>
          <p:cNvSpPr txBox="1"/>
          <p:nvPr/>
        </p:nvSpPr>
        <p:spPr>
          <a:xfrm rot="19776704">
            <a:off x="7603738" y="2400446"/>
            <a:ext cx="140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Bulk Create</a:t>
            </a:r>
          </a:p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tool </a:t>
            </a:r>
            <a:r>
              <a:rPr lang="en-US" sz="1200"/>
              <a:t>(Local Biotics)</a:t>
            </a:r>
          </a:p>
        </p:txBody>
      </p:sp>
      <p:pic>
        <p:nvPicPr>
          <p:cNvPr id="74" name="Graphic 73" descr="Table">
            <a:extLst>
              <a:ext uri="{FF2B5EF4-FFF2-40B4-BE49-F238E27FC236}">
                <a16:creationId xmlns:a16="http://schemas.microsoft.com/office/drawing/2014/main" id="{EA0AC5FA-F0D1-4823-8DDD-288DB1EC9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1026" y="3234805"/>
            <a:ext cx="334605" cy="346472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80D3D93B-12C2-42FE-86B8-98A18CE594F9}"/>
              </a:ext>
            </a:extLst>
          </p:cNvPr>
          <p:cNvSpPr txBox="1"/>
          <p:nvPr/>
        </p:nvSpPr>
        <p:spPr>
          <a:xfrm>
            <a:off x="7042585" y="2620833"/>
            <a:ext cx="844836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Bulk Create</a:t>
            </a:r>
          </a:p>
          <a:p>
            <a:pPr algn="ctr"/>
            <a:r>
              <a:rPr lang="en-US" sz="1200"/>
              <a:t>Template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901330B-0A83-4FC1-B1C1-C4F41CDA1593}"/>
              </a:ext>
            </a:extLst>
          </p:cNvPr>
          <p:cNvSpPr txBox="1"/>
          <p:nvPr/>
        </p:nvSpPr>
        <p:spPr>
          <a:xfrm>
            <a:off x="5476273" y="2708362"/>
            <a:ext cx="1038379" cy="646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/>
              <a:t>Observations</a:t>
            </a:r>
          </a:p>
          <a:p>
            <a:pPr algn="ctr"/>
            <a:r>
              <a:rPr lang="en-US" sz="1200"/>
              <a:t>assigned to EOs</a:t>
            </a:r>
            <a:endParaRPr lang="en-US" sz="1200">
              <a:cs typeface="Calibri"/>
            </a:endParaRPr>
          </a:p>
        </p:txBody>
      </p:sp>
      <p:pic>
        <p:nvPicPr>
          <p:cNvPr id="77" name="Graphic 76" descr="Beehive">
            <a:extLst>
              <a:ext uri="{FF2B5EF4-FFF2-40B4-BE49-F238E27FC236}">
                <a16:creationId xmlns:a16="http://schemas.microsoft.com/office/drawing/2014/main" id="{1D6985BA-DEC9-4A4A-AAEC-08DD73674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2448" y="3462937"/>
            <a:ext cx="414065" cy="42875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CB72DC15-5BBE-4F13-B9B5-EFBF331F26AF}"/>
              </a:ext>
            </a:extLst>
          </p:cNvPr>
          <p:cNvSpPr txBox="1"/>
          <p:nvPr/>
        </p:nvSpPr>
        <p:spPr>
          <a:xfrm>
            <a:off x="4466739" y="3162316"/>
            <a:ext cx="956126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accent6">
                    <a:lumMod val="75000"/>
                  </a:schemeClr>
                </a:solidFill>
              </a:rPr>
              <a:t>Observation BLP</a:t>
            </a:r>
          </a:p>
          <a:p>
            <a:pPr algn="ctr"/>
            <a:r>
              <a:rPr lang="en-US" sz="1100">
                <a:solidFill>
                  <a:schemeClr val="accent6">
                    <a:lumMod val="75000"/>
                  </a:schemeClr>
                </a:solidFill>
              </a:rPr>
              <a:t>toolbox</a:t>
            </a:r>
          </a:p>
          <a:p>
            <a:pPr algn="ctr"/>
            <a:r>
              <a:rPr lang="en-US" sz="1100"/>
              <a:t>(ArcGIS)</a:t>
            </a:r>
            <a:endParaRPr lang="en-US" sz="11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3D1DCA5-EC43-4F8C-8EF4-9E0787BF06F2}"/>
              </a:ext>
            </a:extLst>
          </p:cNvPr>
          <p:cNvSpPr txBox="1"/>
          <p:nvPr/>
        </p:nvSpPr>
        <p:spPr>
          <a:xfrm>
            <a:off x="6263771" y="3196901"/>
            <a:ext cx="102137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Observations</a:t>
            </a:r>
          </a:p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toolbox</a:t>
            </a:r>
          </a:p>
          <a:p>
            <a:pPr algn="ctr"/>
            <a:r>
              <a:rPr lang="en-US" sz="1200"/>
              <a:t>(ArcGIS)</a:t>
            </a:r>
            <a:endParaRPr lang="en-US" sz="120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1E80A24-3C7A-463C-9501-EF4BBA6551EA}"/>
              </a:ext>
            </a:extLst>
          </p:cNvPr>
          <p:cNvCxnSpPr>
            <a:cxnSpLocks/>
          </p:cNvCxnSpPr>
          <p:nvPr/>
        </p:nvCxnSpPr>
        <p:spPr>
          <a:xfrm>
            <a:off x="6456965" y="3037510"/>
            <a:ext cx="6950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DCBC01F-B545-4A19-A160-8AC801B05D0C}"/>
              </a:ext>
            </a:extLst>
          </p:cNvPr>
          <p:cNvSpPr txBox="1"/>
          <p:nvPr/>
        </p:nvSpPr>
        <p:spPr>
          <a:xfrm>
            <a:off x="9523838" y="1930411"/>
            <a:ext cx="1031220" cy="36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2">
                    <a:lumMod val="50000"/>
                  </a:schemeClr>
                </a:solidFill>
              </a:rPr>
              <a:t>Local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1F30B0B-4680-480F-9A19-E4901C7A19A0}"/>
              </a:ext>
            </a:extLst>
          </p:cNvPr>
          <p:cNvCxnSpPr>
            <a:cxnSpLocks/>
          </p:cNvCxnSpPr>
          <p:nvPr/>
        </p:nvCxnSpPr>
        <p:spPr>
          <a:xfrm>
            <a:off x="7699031" y="3302699"/>
            <a:ext cx="1445971" cy="1124032"/>
          </a:xfrm>
          <a:prstGeom prst="straightConnector1">
            <a:avLst/>
          </a:prstGeom>
          <a:ln w="76200">
            <a:solidFill>
              <a:srgbClr val="ED7C2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56B862A-2125-4673-BA2F-F752B9AB0485}"/>
              </a:ext>
            </a:extLst>
          </p:cNvPr>
          <p:cNvCxnSpPr>
            <a:cxnSpLocks/>
            <a:endCxn id="86" idx="1"/>
          </p:cNvCxnSpPr>
          <p:nvPr/>
        </p:nvCxnSpPr>
        <p:spPr>
          <a:xfrm flipV="1">
            <a:off x="7689241" y="2470409"/>
            <a:ext cx="1445971" cy="872993"/>
          </a:xfrm>
          <a:prstGeom prst="straightConnector1">
            <a:avLst/>
          </a:prstGeom>
          <a:ln w="76200">
            <a:solidFill>
              <a:srgbClr val="ED7C2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8E5D000E-CD9D-41D6-8828-63A8F89B5897}"/>
              </a:ext>
            </a:extLst>
          </p:cNvPr>
          <p:cNvSpPr txBox="1"/>
          <p:nvPr/>
        </p:nvSpPr>
        <p:spPr>
          <a:xfrm>
            <a:off x="9494678" y="3958447"/>
            <a:ext cx="1031219" cy="36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2">
                    <a:lumMod val="50000"/>
                  </a:schemeClr>
                </a:solidFill>
              </a:rPr>
              <a:t>Central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CAFBBD6-914D-4E82-9287-AEAB8AB10FCF}"/>
              </a:ext>
            </a:extLst>
          </p:cNvPr>
          <p:cNvSpPr txBox="1"/>
          <p:nvPr/>
        </p:nvSpPr>
        <p:spPr>
          <a:xfrm rot="2230663">
            <a:off x="7951633" y="3242594"/>
            <a:ext cx="1249090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Bulk Import</a:t>
            </a:r>
          </a:p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Records tool </a:t>
            </a:r>
            <a:r>
              <a:rPr lang="en-US" sz="1200"/>
              <a:t>(Central Biotics)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2A50E3C4-46C1-4283-A297-3FD973B63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5211" y="2292863"/>
            <a:ext cx="1391584" cy="35508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E6B2F2AF-722B-47EA-BD66-1D57A6FF9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3401" y="4248307"/>
            <a:ext cx="1391584" cy="355089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5A7C706E-BB63-4794-ADE1-CF32CFF24A86}"/>
              </a:ext>
            </a:extLst>
          </p:cNvPr>
          <p:cNvSpPr txBox="1"/>
          <p:nvPr/>
        </p:nvSpPr>
        <p:spPr>
          <a:xfrm rot="2268382">
            <a:off x="7507185" y="3904831"/>
            <a:ext cx="1646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002B82"/>
                </a:solidFill>
              </a:rPr>
              <a:t>From Non- Biotics Programs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A3A8671-7F1A-4C20-B967-DC009101E1C6}"/>
              </a:ext>
            </a:extLst>
          </p:cNvPr>
          <p:cNvCxnSpPr>
            <a:cxnSpLocks/>
          </p:cNvCxnSpPr>
          <p:nvPr/>
        </p:nvCxnSpPr>
        <p:spPr>
          <a:xfrm>
            <a:off x="9672837" y="2664420"/>
            <a:ext cx="18300" cy="13009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7D45C6B-73B5-481F-9BBC-0AE03FD88F0F}"/>
              </a:ext>
            </a:extLst>
          </p:cNvPr>
          <p:cNvCxnSpPr>
            <a:cxnSpLocks/>
          </p:cNvCxnSpPr>
          <p:nvPr/>
        </p:nvCxnSpPr>
        <p:spPr>
          <a:xfrm flipH="1" flipV="1">
            <a:off x="10394189" y="2618588"/>
            <a:ext cx="11727" cy="13366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C7D1F350-E040-417D-B00A-65DEE5840312}"/>
              </a:ext>
            </a:extLst>
          </p:cNvPr>
          <p:cNvSpPr txBox="1"/>
          <p:nvPr/>
        </p:nvSpPr>
        <p:spPr>
          <a:xfrm>
            <a:off x="9628789" y="2973757"/>
            <a:ext cx="8287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Data Exchange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237F1F5-7064-431C-8331-4BF7C2742F37}"/>
              </a:ext>
            </a:extLst>
          </p:cNvPr>
          <p:cNvCxnSpPr>
            <a:cxnSpLocks/>
          </p:cNvCxnSpPr>
          <p:nvPr/>
        </p:nvCxnSpPr>
        <p:spPr>
          <a:xfrm>
            <a:off x="2188722" y="1930411"/>
            <a:ext cx="1351188" cy="741601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3" name="Graphic 92" descr="Database">
            <a:extLst>
              <a:ext uri="{FF2B5EF4-FFF2-40B4-BE49-F238E27FC236}">
                <a16:creationId xmlns:a16="http://schemas.microsoft.com/office/drawing/2014/main" id="{55CE8E54-60FF-4F75-89B2-B64AC4C8F4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88309" y="3208708"/>
            <a:ext cx="641536" cy="73866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4130A9D6-F9C6-43B7-8F0C-FD005067A1C4}"/>
              </a:ext>
            </a:extLst>
          </p:cNvPr>
          <p:cNvSpPr txBox="1"/>
          <p:nvPr/>
        </p:nvSpPr>
        <p:spPr>
          <a:xfrm>
            <a:off x="2973272" y="2691057"/>
            <a:ext cx="161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Local Observation</a:t>
            </a:r>
          </a:p>
          <a:p>
            <a:pPr algn="ctr"/>
            <a:r>
              <a:rPr lang="en-US" sz="1400" b="1"/>
              <a:t>Geodatabase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80ADF3A-2872-41E4-B760-B0F78E21C8B1}"/>
              </a:ext>
            </a:extLst>
          </p:cNvPr>
          <p:cNvCxnSpPr>
            <a:cxnSpLocks/>
          </p:cNvCxnSpPr>
          <p:nvPr/>
        </p:nvCxnSpPr>
        <p:spPr>
          <a:xfrm>
            <a:off x="4596024" y="3037510"/>
            <a:ext cx="6950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65A2BBA0-9D94-4158-BC64-7FC714A85B58}"/>
              </a:ext>
            </a:extLst>
          </p:cNvPr>
          <p:cNvCxnSpPr>
            <a:cxnSpLocks/>
          </p:cNvCxnSpPr>
          <p:nvPr/>
        </p:nvCxnSpPr>
        <p:spPr>
          <a:xfrm flipH="1">
            <a:off x="9534127" y="3535325"/>
            <a:ext cx="1849803" cy="18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89B5B6F-40DF-44A0-98A8-F7FEA2DBDB83}"/>
              </a:ext>
            </a:extLst>
          </p:cNvPr>
          <p:cNvGrpSpPr/>
          <p:nvPr/>
        </p:nvGrpSpPr>
        <p:grpSpPr>
          <a:xfrm>
            <a:off x="8981051" y="2258520"/>
            <a:ext cx="3800691" cy="1816076"/>
            <a:chOff x="8981051" y="2258520"/>
            <a:chExt cx="3800691" cy="1816076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78DFE7B-D418-47BF-ABF8-6430E4FE751C}"/>
                </a:ext>
              </a:extLst>
            </p:cNvPr>
            <p:cNvSpPr txBox="1"/>
            <p:nvPr/>
          </p:nvSpPr>
          <p:spPr>
            <a:xfrm>
              <a:off x="10715565" y="2258520"/>
              <a:ext cx="2066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Conservation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Status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Assessment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89F538D-A7CB-453D-B9BA-866EAF81BCD6}"/>
                </a:ext>
              </a:extLst>
            </p:cNvPr>
            <p:cNvSpPr txBox="1"/>
            <p:nvPr/>
          </p:nvSpPr>
          <p:spPr>
            <a:xfrm>
              <a:off x="8981051" y="3413549"/>
              <a:ext cx="617057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 Ranks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32AC6CA-50FC-4AF0-91DC-F603FA85615C}"/>
                </a:ext>
              </a:extLst>
            </p:cNvPr>
            <p:cNvSpPr txBox="1"/>
            <p:nvPr/>
          </p:nvSpPr>
          <p:spPr>
            <a:xfrm>
              <a:off x="10355164" y="2782769"/>
              <a:ext cx="81144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Std. Spp.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Taxonomy 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0769825-3E7D-4612-8543-DEB202DE9F0D}"/>
                </a:ext>
              </a:extLst>
            </p:cNvPr>
            <p:cNvSpPr txBox="1"/>
            <p:nvPr/>
          </p:nvSpPr>
          <p:spPr>
            <a:xfrm>
              <a:off x="9239607" y="2909588"/>
              <a:ext cx="40107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EOs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BFBB732-3AD5-43C5-B6BD-AB9FF6582564}"/>
                </a:ext>
              </a:extLst>
            </p:cNvPr>
            <p:cNvSpPr txBox="1"/>
            <p:nvPr/>
          </p:nvSpPr>
          <p:spPr>
            <a:xfrm>
              <a:off x="10400907" y="3275835"/>
              <a:ext cx="643125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 Ranks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788AAA6-6AE3-4044-8F2A-7C1DD371C963}"/>
                </a:ext>
              </a:extLst>
            </p:cNvPr>
            <p:cNvSpPr txBox="1"/>
            <p:nvPr/>
          </p:nvSpPr>
          <p:spPr>
            <a:xfrm>
              <a:off x="10391931" y="3567079"/>
              <a:ext cx="64472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Ranks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6BE5298-9831-4422-872D-2357538B309A}"/>
                </a:ext>
              </a:extLst>
            </p:cNvPr>
            <p:cNvGrpSpPr/>
            <p:nvPr/>
          </p:nvGrpSpPr>
          <p:grpSpPr>
            <a:xfrm>
              <a:off x="11356750" y="2878617"/>
              <a:ext cx="804284" cy="1195979"/>
              <a:chOff x="11931787" y="2859763"/>
              <a:chExt cx="804284" cy="1195979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2890021-3940-48AB-BB23-3E7EB189A19D}"/>
                  </a:ext>
                </a:extLst>
              </p:cNvPr>
              <p:cNvSpPr/>
              <p:nvPr/>
            </p:nvSpPr>
            <p:spPr>
              <a:xfrm>
                <a:off x="11931787" y="2859763"/>
                <a:ext cx="804284" cy="119597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3C081AB-7334-46A9-B063-62B85A11B1C5}"/>
                  </a:ext>
                </a:extLst>
              </p:cNvPr>
              <p:cNvSpPr txBox="1"/>
              <p:nvPr/>
            </p:nvSpPr>
            <p:spPr>
              <a:xfrm>
                <a:off x="12032841" y="3585650"/>
                <a:ext cx="58541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3D8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Rarity 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205D0B4-BB02-4F54-B214-CA8DCEF34140}"/>
                  </a:ext>
                </a:extLst>
              </p:cNvPr>
              <p:cNvSpPr txBox="1"/>
              <p:nvPr/>
            </p:nvSpPr>
            <p:spPr>
              <a:xfrm>
                <a:off x="12017418" y="3256279"/>
                <a:ext cx="573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3D8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Trend 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0241EEE-3AF3-44F8-8549-EA7815FDC564}"/>
                  </a:ext>
                </a:extLst>
              </p:cNvPr>
              <p:cNvSpPr txBox="1"/>
              <p:nvPr/>
            </p:nvSpPr>
            <p:spPr>
              <a:xfrm>
                <a:off x="12017418" y="2942152"/>
                <a:ext cx="59157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3D8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Threat</a:t>
                </a:r>
              </a:p>
            </p:txBody>
          </p:sp>
        </p:grp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0ED4BC4F-7C63-4180-8489-A3FA7AACA4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88353" y="3708409"/>
              <a:ext cx="368397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81D00D37-F2A0-4249-A086-5E2E3DE967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80496" y="3408322"/>
              <a:ext cx="368397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BC0990A-87BF-4570-BFDE-C7EECF453558}"/>
              </a:ext>
            </a:extLst>
          </p:cNvPr>
          <p:cNvGrpSpPr/>
          <p:nvPr/>
        </p:nvGrpSpPr>
        <p:grpSpPr>
          <a:xfrm>
            <a:off x="814367" y="418096"/>
            <a:ext cx="2675339" cy="1346537"/>
            <a:chOff x="3941260" y="1481767"/>
            <a:chExt cx="2675339" cy="1346537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C904075-C5E4-4361-A448-504EA395A341}"/>
                </a:ext>
              </a:extLst>
            </p:cNvPr>
            <p:cNvSpPr txBox="1"/>
            <p:nvPr/>
          </p:nvSpPr>
          <p:spPr>
            <a:xfrm>
              <a:off x="3941260" y="1481767"/>
              <a:ext cx="2675339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Survey123 </a:t>
              </a:r>
            </a:p>
            <a:p>
              <a:pPr algn="ctr"/>
              <a:endParaRPr lang="en-US" sz="1200" b="1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BDE599E2-AD47-40CA-8830-4F7C17A93B44}"/>
                </a:ext>
              </a:extLst>
            </p:cNvPr>
            <p:cNvGrpSpPr/>
            <p:nvPr/>
          </p:nvGrpSpPr>
          <p:grpSpPr>
            <a:xfrm>
              <a:off x="4907853" y="1774082"/>
              <a:ext cx="742152" cy="1054222"/>
              <a:chOff x="2031797" y="755100"/>
              <a:chExt cx="742152" cy="1054222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1492BBC9-9C94-4547-8662-633ABEBB0023}"/>
                  </a:ext>
                </a:extLst>
              </p:cNvPr>
              <p:cNvGrpSpPr/>
              <p:nvPr/>
            </p:nvGrpSpPr>
            <p:grpSpPr>
              <a:xfrm>
                <a:off x="2055898" y="1103962"/>
                <a:ext cx="693950" cy="705360"/>
                <a:chOff x="2055898" y="1103962"/>
                <a:chExt cx="693950" cy="705360"/>
              </a:xfrm>
            </p:grpSpPr>
            <p:pic>
              <p:nvPicPr>
                <p:cNvPr id="125" name="Graphic 124" descr="Download from cloud">
                  <a:extLst>
                    <a:ext uri="{FF2B5EF4-FFF2-40B4-BE49-F238E27FC236}">
                      <a16:creationId xmlns:a16="http://schemas.microsoft.com/office/drawing/2014/main" id="{C4E08622-C455-4D8A-893A-BE886D8EF4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6645" y="1482985"/>
                  <a:ext cx="302482" cy="326337"/>
                </a:xfrm>
                <a:prstGeom prst="rect">
                  <a:avLst/>
                </a:prstGeom>
              </p:spPr>
            </p:pic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6DB9EEE9-B76D-436A-86E3-5C0456A1DA91}"/>
                    </a:ext>
                  </a:extLst>
                </p:cNvPr>
                <p:cNvSpPr txBox="1"/>
                <p:nvPr/>
              </p:nvSpPr>
              <p:spPr>
                <a:xfrm>
                  <a:off x="2055898" y="1103962"/>
                  <a:ext cx="6939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/>
                    <a:t>ArcGIS </a:t>
                  </a:r>
                </a:p>
                <a:p>
                  <a:pPr algn="ctr"/>
                  <a:r>
                    <a:rPr lang="en-US" sz="1200" b="1"/>
                    <a:t>Online</a:t>
                  </a:r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7BDF60D1-654E-4595-BDC9-1DBF70338606}"/>
                  </a:ext>
                </a:extLst>
              </p:cNvPr>
              <p:cNvGrpSpPr/>
              <p:nvPr/>
            </p:nvGrpSpPr>
            <p:grpSpPr>
              <a:xfrm>
                <a:off x="2031797" y="755100"/>
                <a:ext cx="742152" cy="374077"/>
                <a:chOff x="2168041" y="755100"/>
                <a:chExt cx="742152" cy="374077"/>
              </a:xfrm>
            </p:grpSpPr>
            <p:pic>
              <p:nvPicPr>
                <p:cNvPr id="122" name="Graphic 121" descr="Owl">
                  <a:extLst>
                    <a:ext uri="{FF2B5EF4-FFF2-40B4-BE49-F238E27FC236}">
                      <a16:creationId xmlns:a16="http://schemas.microsoft.com/office/drawing/2014/main" id="{4CA283E4-A0DB-4063-B569-8321ABE8A6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8041" y="755100"/>
                  <a:ext cx="267872" cy="347514"/>
                </a:xfrm>
                <a:prstGeom prst="rect">
                  <a:avLst/>
                </a:prstGeom>
              </p:spPr>
            </p:pic>
            <p:pic>
              <p:nvPicPr>
                <p:cNvPr id="123" name="Graphic 122" descr="Cactus">
                  <a:extLst>
                    <a:ext uri="{FF2B5EF4-FFF2-40B4-BE49-F238E27FC236}">
                      <a16:creationId xmlns:a16="http://schemas.microsoft.com/office/drawing/2014/main" id="{FC2B10C9-58E7-47F8-B3AF-70823859D3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2321" y="781663"/>
                  <a:ext cx="267872" cy="347514"/>
                </a:xfrm>
                <a:prstGeom prst="rect">
                  <a:avLst/>
                </a:prstGeom>
              </p:spPr>
            </p:pic>
            <p:pic>
              <p:nvPicPr>
                <p:cNvPr id="124" name="Graphic 123" descr="Bee">
                  <a:extLst>
                    <a:ext uri="{FF2B5EF4-FFF2-40B4-BE49-F238E27FC236}">
                      <a16:creationId xmlns:a16="http://schemas.microsoft.com/office/drawing/2014/main" id="{CA772EB4-5268-4CBF-B6D3-FCC2511A9B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8429" y="858427"/>
                  <a:ext cx="289921" cy="188089"/>
                </a:xfrm>
                <a:prstGeom prst="rect">
                  <a:avLst/>
                </a:prstGeom>
              </p:spPr>
            </p:pic>
          </p:grpSp>
        </p:grp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A4D8A758-F52B-4C5D-92A2-7483CEA24453}"/>
              </a:ext>
            </a:extLst>
          </p:cNvPr>
          <p:cNvCxnSpPr>
            <a:cxnSpLocks/>
          </p:cNvCxnSpPr>
          <p:nvPr/>
        </p:nvCxnSpPr>
        <p:spPr>
          <a:xfrm>
            <a:off x="3732777" y="1017419"/>
            <a:ext cx="3211" cy="1611469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057ACB8-682E-47CD-9EE5-495222615D43}"/>
              </a:ext>
            </a:extLst>
          </p:cNvPr>
          <p:cNvSpPr/>
          <p:nvPr/>
        </p:nvSpPr>
        <p:spPr>
          <a:xfrm>
            <a:off x="2972280" y="406151"/>
            <a:ext cx="1520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BLM Data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FC8BFB9-381A-4FA4-ACFE-0E1AE2B296B3}"/>
              </a:ext>
            </a:extLst>
          </p:cNvPr>
          <p:cNvGrpSpPr/>
          <p:nvPr/>
        </p:nvGrpSpPr>
        <p:grpSpPr>
          <a:xfrm>
            <a:off x="3329778" y="669905"/>
            <a:ext cx="676093" cy="374026"/>
            <a:chOff x="3397256" y="897321"/>
            <a:chExt cx="676093" cy="374026"/>
          </a:xfrm>
        </p:grpSpPr>
        <p:pic>
          <p:nvPicPr>
            <p:cNvPr id="141" name="Graphic 140" descr="Bats">
              <a:extLst>
                <a:ext uri="{FF2B5EF4-FFF2-40B4-BE49-F238E27FC236}">
                  <a16:creationId xmlns:a16="http://schemas.microsoft.com/office/drawing/2014/main" id="{23068CDD-446F-492E-9025-18E6A7396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805477" y="923833"/>
              <a:ext cx="267872" cy="347514"/>
            </a:xfrm>
            <a:prstGeom prst="rect">
              <a:avLst/>
            </a:prstGeom>
          </p:spPr>
        </p:pic>
        <p:pic>
          <p:nvPicPr>
            <p:cNvPr id="142" name="Graphic 141" descr="Snake">
              <a:extLst>
                <a:ext uri="{FF2B5EF4-FFF2-40B4-BE49-F238E27FC236}">
                  <a16:creationId xmlns:a16="http://schemas.microsoft.com/office/drawing/2014/main" id="{CEE34131-AAF4-46B1-B468-26C80C0F9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397256" y="897321"/>
              <a:ext cx="267872" cy="347514"/>
            </a:xfrm>
            <a:prstGeom prst="rect">
              <a:avLst/>
            </a:prstGeom>
          </p:spPr>
        </p:pic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BD428DC4-1340-4A0B-944A-55295B2C41D0}"/>
              </a:ext>
            </a:extLst>
          </p:cNvPr>
          <p:cNvSpPr txBox="1"/>
          <p:nvPr/>
        </p:nvSpPr>
        <p:spPr>
          <a:xfrm>
            <a:off x="4327280" y="398420"/>
            <a:ext cx="2435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6">
                    <a:lumMod val="75000"/>
                  </a:schemeClr>
                </a:solidFill>
              </a:rPr>
              <a:t>External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 Data Sources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CC05A025-CBB2-44CD-9699-0F5C50696C13}"/>
              </a:ext>
            </a:extLst>
          </p:cNvPr>
          <p:cNvCxnSpPr>
            <a:cxnSpLocks/>
          </p:cNvCxnSpPr>
          <p:nvPr/>
        </p:nvCxnSpPr>
        <p:spPr>
          <a:xfrm flipH="1">
            <a:off x="3995300" y="921100"/>
            <a:ext cx="1290115" cy="1708317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7F58534-3406-47E4-AA46-F9649FE0AE50}"/>
              </a:ext>
            </a:extLst>
          </p:cNvPr>
          <p:cNvGrpSpPr/>
          <p:nvPr/>
        </p:nvGrpSpPr>
        <p:grpSpPr>
          <a:xfrm>
            <a:off x="5389349" y="626646"/>
            <a:ext cx="543410" cy="440646"/>
            <a:chOff x="8821748" y="1871760"/>
            <a:chExt cx="543410" cy="440646"/>
          </a:xfrm>
        </p:grpSpPr>
        <p:pic>
          <p:nvPicPr>
            <p:cNvPr id="139" name="Graphic 138" descr="Bug">
              <a:extLst>
                <a:ext uri="{FF2B5EF4-FFF2-40B4-BE49-F238E27FC236}">
                  <a16:creationId xmlns:a16="http://schemas.microsoft.com/office/drawing/2014/main" id="{7ABBAAEB-491C-447E-A86A-CD7899AA6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144688" y="1952627"/>
              <a:ext cx="220470" cy="359779"/>
            </a:xfrm>
            <a:prstGeom prst="rect">
              <a:avLst/>
            </a:prstGeom>
          </p:spPr>
        </p:pic>
        <p:pic>
          <p:nvPicPr>
            <p:cNvPr id="140" name="Graphic 139" descr="Plant">
              <a:extLst>
                <a:ext uri="{FF2B5EF4-FFF2-40B4-BE49-F238E27FC236}">
                  <a16:creationId xmlns:a16="http://schemas.microsoft.com/office/drawing/2014/main" id="{4F52A35B-BB61-43DE-8721-3C6C8FB7D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821748" y="1871760"/>
              <a:ext cx="267872" cy="427713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98D9AF7-8F35-4428-AE66-A25EC34579F9}"/>
              </a:ext>
            </a:extLst>
          </p:cNvPr>
          <p:cNvGrpSpPr/>
          <p:nvPr/>
        </p:nvGrpSpPr>
        <p:grpSpPr>
          <a:xfrm>
            <a:off x="3398346" y="1212183"/>
            <a:ext cx="2128143" cy="473331"/>
            <a:chOff x="4196972" y="4783711"/>
            <a:chExt cx="1172818" cy="255103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223FB2AE-86BC-4962-BF24-EF8089EF9B28}"/>
                </a:ext>
              </a:extLst>
            </p:cNvPr>
            <p:cNvSpPr/>
            <p:nvPr/>
          </p:nvSpPr>
          <p:spPr>
            <a:xfrm>
              <a:off x="4196972" y="4784453"/>
              <a:ext cx="1172818" cy="25436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6D5420D-E501-408A-9967-D6F3576C30F0}"/>
                </a:ext>
              </a:extLst>
            </p:cNvPr>
            <p:cNvSpPr txBox="1"/>
            <p:nvPr/>
          </p:nvSpPr>
          <p:spPr>
            <a:xfrm>
              <a:off x="4199862" y="4783711"/>
              <a:ext cx="1167037" cy="24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Establish taxonomy &amp; filter to meet quality standards</a:t>
              </a:r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2C843ED-8F81-4BC1-A541-86915A36EFFA}"/>
              </a:ext>
            </a:extLst>
          </p:cNvPr>
          <p:cNvSpPr/>
          <p:nvPr/>
        </p:nvSpPr>
        <p:spPr>
          <a:xfrm>
            <a:off x="297074" y="1307419"/>
            <a:ext cx="1185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/>
              <a:t>Observation</a:t>
            </a:r>
          </a:p>
          <a:p>
            <a:pPr algn="ctr"/>
            <a:r>
              <a:rPr lang="en-US" sz="1200"/>
              <a:t>Survey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3ADFD16-5E83-43ED-98A0-A73E64CC9CE9}"/>
              </a:ext>
            </a:extLst>
          </p:cNvPr>
          <p:cNvSpPr txBox="1"/>
          <p:nvPr/>
        </p:nvSpPr>
        <p:spPr>
          <a:xfrm>
            <a:off x="47135" y="94008"/>
            <a:ext cx="1561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Observation Data Standard</a:t>
            </a:r>
          </a:p>
        </p:txBody>
      </p:sp>
      <p:pic>
        <p:nvPicPr>
          <p:cNvPr id="146" name="Graphic 145" descr="List">
            <a:extLst>
              <a:ext uri="{FF2B5EF4-FFF2-40B4-BE49-F238E27FC236}">
                <a16:creationId xmlns:a16="http://schemas.microsoft.com/office/drawing/2014/main" id="{ACCF51CA-D13E-4B18-ACF7-12C48273FCB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18607" y="518205"/>
            <a:ext cx="418846" cy="418846"/>
          </a:xfrm>
          <a:prstGeom prst="rect">
            <a:avLst/>
          </a:prstGeom>
        </p:spPr>
      </p:pic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10BD6106-08CC-4CFC-AAB5-F43F24DC79D9}"/>
              </a:ext>
            </a:extLst>
          </p:cNvPr>
          <p:cNvCxnSpPr>
            <a:cxnSpLocks/>
            <a:stCxn id="146" idx="2"/>
          </p:cNvCxnSpPr>
          <p:nvPr/>
        </p:nvCxnSpPr>
        <p:spPr>
          <a:xfrm flipH="1">
            <a:off x="814368" y="937051"/>
            <a:ext cx="13662" cy="4417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883CE8CE-1868-461C-BB9A-F393D740F650}"/>
              </a:ext>
            </a:extLst>
          </p:cNvPr>
          <p:cNvCxnSpPr>
            <a:cxnSpLocks/>
            <a:endCxn id="122" idx="1"/>
          </p:cNvCxnSpPr>
          <p:nvPr/>
        </p:nvCxnSpPr>
        <p:spPr>
          <a:xfrm flipV="1">
            <a:off x="1257957" y="884168"/>
            <a:ext cx="523003" cy="5054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B5DF6594-3BA3-416D-A157-F552450C52C0}"/>
              </a:ext>
            </a:extLst>
          </p:cNvPr>
          <p:cNvSpPr txBox="1"/>
          <p:nvPr/>
        </p:nvSpPr>
        <p:spPr>
          <a:xfrm>
            <a:off x="1562881" y="121421"/>
            <a:ext cx="2930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Network Program</a:t>
            </a:r>
          </a:p>
          <a:p>
            <a:pPr algn="ctr"/>
            <a:endParaRPr lang="en-US" sz="1200" b="1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07E0BE8-A2E0-4117-B768-62D55F9C5200}"/>
              </a:ext>
            </a:extLst>
          </p:cNvPr>
          <p:cNvSpPr/>
          <p:nvPr/>
        </p:nvSpPr>
        <p:spPr>
          <a:xfrm>
            <a:off x="3046997" y="1848923"/>
            <a:ext cx="7660709" cy="27780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22318326-B8F5-4903-B089-AC47EB90B3F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8733" y="1699776"/>
            <a:ext cx="1402706" cy="2438636"/>
          </a:xfrm>
          <a:prstGeom prst="rect">
            <a:avLst/>
          </a:prstGeom>
        </p:spPr>
      </p:pic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591E65F-11D3-4A78-BA14-61FB9AAED293}"/>
              </a:ext>
            </a:extLst>
          </p:cNvPr>
          <p:cNvGrpSpPr/>
          <p:nvPr/>
        </p:nvGrpSpPr>
        <p:grpSpPr>
          <a:xfrm>
            <a:off x="3204118" y="1946750"/>
            <a:ext cx="2319748" cy="288144"/>
            <a:chOff x="3204118" y="1946750"/>
            <a:chExt cx="2319748" cy="288144"/>
          </a:xfrm>
        </p:grpSpPr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CD67DB5B-C803-4CBF-90D7-D6B62852C7BB}"/>
                </a:ext>
              </a:extLst>
            </p:cNvPr>
            <p:cNvSpPr/>
            <p:nvPr/>
          </p:nvSpPr>
          <p:spPr>
            <a:xfrm>
              <a:off x="3204118" y="1957895"/>
              <a:ext cx="2319748" cy="276999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3975270B-20DF-47FB-8702-4F7C49628800}"/>
                </a:ext>
              </a:extLst>
            </p:cNvPr>
            <p:cNvSpPr txBox="1"/>
            <p:nvPr/>
          </p:nvSpPr>
          <p:spPr>
            <a:xfrm>
              <a:off x="3204118" y="1946750"/>
              <a:ext cx="2319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Aggregate via Append (ArcGIS Pro</a:t>
              </a:r>
              <a:r>
                <a:rPr lang="en-US" sz="800"/>
                <a:t>)</a:t>
              </a: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380AA0-4F9B-AF2E-C25F-7E3C4AAC7688}"/>
              </a:ext>
            </a:extLst>
          </p:cNvPr>
          <p:cNvCxnSpPr>
            <a:cxnSpLocks/>
          </p:cNvCxnSpPr>
          <p:nvPr/>
        </p:nvCxnSpPr>
        <p:spPr>
          <a:xfrm>
            <a:off x="6791971" y="3864128"/>
            <a:ext cx="0" cy="476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9DE0664-50B8-88D3-AE30-1CA8A3F416AA}"/>
              </a:ext>
            </a:extLst>
          </p:cNvPr>
          <p:cNvSpPr txBox="1"/>
          <p:nvPr/>
        </p:nvSpPr>
        <p:spPr>
          <a:xfrm>
            <a:off x="5739208" y="4327624"/>
            <a:ext cx="21059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400"/>
              <a:t>Photos, Recordings, Files</a:t>
            </a:r>
            <a:endParaRPr lang="en-US">
              <a:cs typeface="Calibri"/>
            </a:endParaRPr>
          </a:p>
          <a:p>
            <a:pPr algn="ctr"/>
            <a:r>
              <a:rPr lang="en-US" sz="1400"/>
              <a:t>Specimen Labels</a:t>
            </a:r>
            <a:endParaRPr lang="en-US">
              <a:cs typeface="Calibri"/>
            </a:endParaRP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7B10D121-F608-C378-4492-C6A3DD04B82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160313" y="4855807"/>
            <a:ext cx="1265812" cy="838352"/>
          </a:xfrm>
          <a:prstGeom prst="rect">
            <a:avLst/>
          </a:prstGeom>
        </p:spPr>
      </p:pic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24BC239-CAE3-7256-13B2-6B89AB05CABA}"/>
              </a:ext>
            </a:extLst>
          </p:cNvPr>
          <p:cNvCxnSpPr>
            <a:cxnSpLocks/>
          </p:cNvCxnSpPr>
          <p:nvPr/>
        </p:nvCxnSpPr>
        <p:spPr>
          <a:xfrm>
            <a:off x="2170330" y="1884477"/>
            <a:ext cx="45850" cy="2482904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82B0F18-C390-EAEE-C5C5-79DE91823AF4}"/>
              </a:ext>
            </a:extLst>
          </p:cNvPr>
          <p:cNvGrpSpPr/>
          <p:nvPr/>
        </p:nvGrpSpPr>
        <p:grpSpPr>
          <a:xfrm>
            <a:off x="3530394" y="4721324"/>
            <a:ext cx="1340089" cy="2036964"/>
            <a:chOff x="181605" y="4611035"/>
            <a:chExt cx="1430325" cy="2107148"/>
          </a:xfrm>
        </p:grpSpPr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B6117885-7F10-BBD2-C760-C9411B12F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 flipH="1">
              <a:off x="181605" y="5001225"/>
              <a:ext cx="1430325" cy="1716958"/>
            </a:xfrm>
            <a:prstGeom prst="rect">
              <a:avLst/>
            </a:prstGeom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DCB380DA-7227-3D36-C56D-1298737A7749}"/>
                </a:ext>
              </a:extLst>
            </p:cNvPr>
            <p:cNvSpPr txBox="1"/>
            <p:nvPr/>
          </p:nvSpPr>
          <p:spPr>
            <a:xfrm>
              <a:off x="296026" y="4611035"/>
              <a:ext cx="1077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Web Map(s)</a:t>
              </a:r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829488B2-C728-AC6C-9ECF-7150FCA26F1C}"/>
              </a:ext>
            </a:extLst>
          </p:cNvPr>
          <p:cNvSpPr txBox="1"/>
          <p:nvPr/>
        </p:nvSpPr>
        <p:spPr>
          <a:xfrm>
            <a:off x="1520426" y="4347328"/>
            <a:ext cx="1511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Online Products</a:t>
            </a:r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35EBFE0F-584A-0176-D213-34862DD1387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4592" y="5227857"/>
            <a:ext cx="3180224" cy="1574392"/>
          </a:xfrm>
          <a:prstGeom prst="rect">
            <a:avLst/>
          </a:prstGeom>
        </p:spPr>
      </p:pic>
      <p:sp>
        <p:nvSpPr>
          <p:cNvPr id="166" name="TextBox 165">
            <a:extLst>
              <a:ext uri="{FF2B5EF4-FFF2-40B4-BE49-F238E27FC236}">
                <a16:creationId xmlns:a16="http://schemas.microsoft.com/office/drawing/2014/main" id="{09F456D0-4A54-C56A-023B-0E0BF85EA7F1}"/>
              </a:ext>
            </a:extLst>
          </p:cNvPr>
          <p:cNvSpPr txBox="1"/>
          <p:nvPr/>
        </p:nvSpPr>
        <p:spPr>
          <a:xfrm>
            <a:off x="1184861" y="4884133"/>
            <a:ext cx="1059687" cy="279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Dashboard(s)</a:t>
            </a:r>
          </a:p>
        </p:txBody>
      </p:sp>
      <p:pic>
        <p:nvPicPr>
          <p:cNvPr id="162" name="Graphic 13">
            <a:extLst>
              <a:ext uri="{FF2B5EF4-FFF2-40B4-BE49-F238E27FC236}">
                <a16:creationId xmlns:a16="http://schemas.microsoft.com/office/drawing/2014/main" id="{CE80D615-9116-68D6-F4AB-16FD0C9E085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456446" y="4697579"/>
            <a:ext cx="1143000" cy="390525"/>
          </a:xfrm>
          <a:prstGeom prst="rect">
            <a:avLst/>
          </a:prstGeom>
        </p:spPr>
      </p:pic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65260BBB-1C9D-7E48-BEE2-E2CD4B45B695}"/>
              </a:ext>
            </a:extLst>
          </p:cNvPr>
          <p:cNvCxnSpPr>
            <a:cxnSpLocks/>
          </p:cNvCxnSpPr>
          <p:nvPr/>
        </p:nvCxnSpPr>
        <p:spPr>
          <a:xfrm flipH="1">
            <a:off x="3202550" y="3904234"/>
            <a:ext cx="631657" cy="877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F38BDAD7-9508-CF8C-2C8E-8B3BC5FF2AD8}"/>
              </a:ext>
            </a:extLst>
          </p:cNvPr>
          <p:cNvCxnSpPr>
            <a:cxnSpLocks/>
          </p:cNvCxnSpPr>
          <p:nvPr/>
        </p:nvCxnSpPr>
        <p:spPr>
          <a:xfrm>
            <a:off x="3824180" y="3944337"/>
            <a:ext cx="260684" cy="857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CB09138-9642-B10F-1004-9DF149A1896F}"/>
              </a:ext>
            </a:extLst>
          </p:cNvPr>
          <p:cNvGrpSpPr/>
          <p:nvPr/>
        </p:nvGrpSpPr>
        <p:grpSpPr>
          <a:xfrm>
            <a:off x="8219073" y="5504405"/>
            <a:ext cx="3481624" cy="1287601"/>
            <a:chOff x="8219073" y="5504405"/>
            <a:chExt cx="3481624" cy="1287601"/>
          </a:xfrm>
        </p:grpSpPr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41AF774B-F782-E05C-55DA-35D3794B8BDB}"/>
                </a:ext>
              </a:extLst>
            </p:cNvPr>
            <p:cNvSpPr/>
            <p:nvPr/>
          </p:nvSpPr>
          <p:spPr>
            <a:xfrm>
              <a:off x="8219073" y="5504405"/>
              <a:ext cx="2192967" cy="1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F7D896A7-77B5-D835-1F31-60EBD8C13747}"/>
                </a:ext>
              </a:extLst>
            </p:cNvPr>
            <p:cNvSpPr txBox="1"/>
            <p:nvPr/>
          </p:nvSpPr>
          <p:spPr>
            <a:xfrm>
              <a:off x="8546830" y="5571955"/>
              <a:ext cx="1537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Standard Biodiversity Location Data Products via</a:t>
              </a: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DB8EA2B4-F008-88C0-59EF-60FD61C692E4}"/>
                </a:ext>
              </a:extLst>
            </p:cNvPr>
            <p:cNvSpPr/>
            <p:nvPr/>
          </p:nvSpPr>
          <p:spPr>
            <a:xfrm>
              <a:off x="10055094" y="5735364"/>
              <a:ext cx="1645603" cy="9208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Custom Biodiversity Location Data Products</a:t>
              </a:r>
            </a:p>
          </p:txBody>
        </p:sp>
        <p:pic>
          <p:nvPicPr>
            <p:cNvPr id="174" name="Picture 20" descr="Logo, company name&#10;&#10;Description automatically generated">
              <a:extLst>
                <a:ext uri="{FF2B5EF4-FFF2-40B4-BE49-F238E27FC236}">
                  <a16:creationId xmlns:a16="http://schemas.microsoft.com/office/drawing/2014/main" id="{01F66FB1-BA38-D2CD-2BE5-8F25262BE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8578362" y="6148388"/>
              <a:ext cx="1377463" cy="469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3045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75349417-1749-4CE6-9481-4F9DD5B4D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932" y="3636930"/>
            <a:ext cx="3436966" cy="2877276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C4ED8B5-2739-4938-BAA3-6D134CD0A45C}"/>
              </a:ext>
            </a:extLst>
          </p:cNvPr>
          <p:cNvCxnSpPr>
            <a:cxnSpLocks/>
          </p:cNvCxnSpPr>
          <p:nvPr/>
        </p:nvCxnSpPr>
        <p:spPr>
          <a:xfrm>
            <a:off x="7660912" y="4714185"/>
            <a:ext cx="16534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A67F207A-23EF-4190-B4DD-5BE0101897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1" r="24594" b="70678"/>
          <a:stretch/>
        </p:blipFill>
        <p:spPr>
          <a:xfrm>
            <a:off x="9364722" y="4351182"/>
            <a:ext cx="2686244" cy="1078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99A9B5-954B-40B3-B288-0887D619FF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83972" y="206375"/>
            <a:ext cx="7207623" cy="1325563"/>
          </a:xfrm>
          <a:prstGeom prst="rect">
            <a:avLst/>
          </a:prstGeom>
        </p:spPr>
        <p:txBody>
          <a:bodyPr anchor="t"/>
          <a:lstStyle/>
          <a:p>
            <a:pPr algn="ctr"/>
            <a:r>
              <a:rPr lang="en-US" dirty="0"/>
              <a:t>Highlights of the Observation Toolkit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F1A26-5B0D-4D98-B07D-DD9B13AE758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1" y="578203"/>
            <a:ext cx="5604873" cy="569328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2000" dirty="0">
                <a:cs typeface="Calibri"/>
              </a:rPr>
              <a:t>Downloads survey results, including attachments</a:t>
            </a:r>
          </a:p>
          <a:p>
            <a:r>
              <a:rPr lang="en-US" sz="2000" dirty="0">
                <a:cs typeface="Calibri"/>
              </a:rPr>
              <a:t>Auto-generates specimen labels</a:t>
            </a:r>
          </a:p>
          <a:p>
            <a:r>
              <a:rPr lang="en-US" sz="2000" dirty="0">
                <a:ea typeface="+mn-lt"/>
                <a:cs typeface="+mn-lt"/>
              </a:rPr>
              <a:t>Assigns Observations to new or existing EOs according to separation distance</a:t>
            </a:r>
          </a:p>
          <a:p>
            <a:r>
              <a:rPr lang="en-US" sz="2000" dirty="0">
                <a:cs typeface="Calibri"/>
              </a:rPr>
              <a:t>Prevents duplicates by identifying existing survey records in Biotics to replace data rather than create new data</a:t>
            </a:r>
          </a:p>
          <a:p>
            <a:r>
              <a:rPr lang="en-US" sz="2000" dirty="0">
                <a:cs typeface="Calibri"/>
              </a:rPr>
              <a:t>Populate geodatabase template for import into Biotics 5 via Bulk Create/Replace Tools</a:t>
            </a:r>
          </a:p>
          <a:p>
            <a:r>
              <a:rPr lang="en-US" sz="2000" dirty="0">
                <a:cs typeface="Calibri"/>
              </a:rPr>
              <a:t>Create/Append data to </a:t>
            </a:r>
            <a:r>
              <a:rPr lang="en-US" sz="2000" dirty="0" err="1">
                <a:cs typeface="Calibri"/>
              </a:rPr>
              <a:t>Observations_MASTER.gdb</a:t>
            </a:r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cs typeface="Calibri"/>
              </a:rPr>
              <a:t>Overwrites observations which have been edited according to Global ID</a:t>
            </a:r>
          </a:p>
          <a:p>
            <a:r>
              <a:rPr lang="en-US" sz="2000" dirty="0">
                <a:cs typeface="Calibri"/>
              </a:rPr>
              <a:t>Populates Observations feature service with Biotics IDs (Visit, Source Feature, EO)</a:t>
            </a:r>
          </a:p>
          <a:p>
            <a:r>
              <a:rPr lang="en-US" sz="2000" dirty="0">
                <a:cs typeface="Calibri"/>
              </a:rPr>
              <a:t>Survey, Dashboards, etc. cloned from NatureServe AGOL Organization to yours to minimize effort</a:t>
            </a:r>
          </a:p>
          <a:p>
            <a:endParaRPr lang="en-US" sz="2000" dirty="0">
              <a:cs typeface="Calibri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9AFC9A-A34B-4A74-A95D-0074BCF7DC1A}"/>
              </a:ext>
            </a:extLst>
          </p:cNvPr>
          <p:cNvGrpSpPr/>
          <p:nvPr/>
        </p:nvGrpSpPr>
        <p:grpSpPr>
          <a:xfrm>
            <a:off x="5013903" y="1439470"/>
            <a:ext cx="7095552" cy="2697082"/>
            <a:chOff x="4119222" y="2513928"/>
            <a:chExt cx="6787814" cy="2491739"/>
          </a:xfrm>
        </p:grpSpPr>
        <p:pic>
          <p:nvPicPr>
            <p:cNvPr id="9" name="Graphic 8" descr="Database">
              <a:extLst>
                <a:ext uri="{FF2B5EF4-FFF2-40B4-BE49-F238E27FC236}">
                  <a16:creationId xmlns:a16="http://schemas.microsoft.com/office/drawing/2014/main" id="{69F2AC7A-51A4-492A-AF82-F88B274DF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53750" y="3346302"/>
              <a:ext cx="513266" cy="51326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C5C330-F5FD-49A1-95E4-E0FC3CA8ED42}"/>
                </a:ext>
              </a:extLst>
            </p:cNvPr>
            <p:cNvSpPr txBox="1"/>
            <p:nvPr/>
          </p:nvSpPr>
          <p:spPr>
            <a:xfrm>
              <a:off x="4119222" y="2513928"/>
              <a:ext cx="1293474" cy="682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Local Observation</a:t>
              </a:r>
            </a:p>
            <a:p>
              <a:pPr algn="ctr"/>
              <a:r>
                <a:rPr lang="en-US" sz="1400" b="1"/>
                <a:t>Geodatabase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5A6166-34D0-4191-80E4-C4827A7EF171}"/>
                </a:ext>
              </a:extLst>
            </p:cNvPr>
            <p:cNvSpPr txBox="1"/>
            <p:nvPr/>
          </p:nvSpPr>
          <p:spPr>
            <a:xfrm rot="19776704">
              <a:off x="7671946" y="2970439"/>
              <a:ext cx="1345254" cy="426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accent6">
                      <a:lumMod val="75000"/>
                    </a:schemeClr>
                  </a:solidFill>
                </a:rPr>
                <a:t>Bulk Create</a:t>
              </a:r>
            </a:p>
            <a:p>
              <a:pPr algn="ctr"/>
              <a:r>
                <a:rPr lang="en-US" sz="1200">
                  <a:solidFill>
                    <a:schemeClr val="accent6">
                      <a:lumMod val="75000"/>
                    </a:schemeClr>
                  </a:solidFill>
                </a:rPr>
                <a:t>tool </a:t>
              </a:r>
              <a:r>
                <a:rPr lang="en-US" sz="1200"/>
                <a:t>(Local Biotics)</a:t>
              </a:r>
            </a:p>
          </p:txBody>
        </p:sp>
        <p:pic>
          <p:nvPicPr>
            <p:cNvPr id="12" name="Graphic 11" descr="Table">
              <a:extLst>
                <a:ext uri="{FF2B5EF4-FFF2-40B4-BE49-F238E27FC236}">
                  <a16:creationId xmlns:a16="http://schemas.microsoft.com/office/drawing/2014/main" id="{CF34E9D8-15B5-4125-9EE9-57D0DB790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44097" y="3741274"/>
              <a:ext cx="320093" cy="32009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0AD03B-BAAB-48A3-BA72-069283B2B61B}"/>
                </a:ext>
              </a:extLst>
            </p:cNvPr>
            <p:cNvSpPr txBox="1"/>
            <p:nvPr/>
          </p:nvSpPr>
          <p:spPr>
            <a:xfrm>
              <a:off x="7135130" y="3174047"/>
              <a:ext cx="808195" cy="59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Bulk Create</a:t>
              </a:r>
            </a:p>
            <a:p>
              <a:pPr algn="ctr"/>
              <a:r>
                <a:rPr lang="en-US" sz="1200"/>
                <a:t>Template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E94FC9-0B40-42F9-AB04-5EED2A53CB96}"/>
                </a:ext>
              </a:extLst>
            </p:cNvPr>
            <p:cNvSpPr txBox="1"/>
            <p:nvPr/>
          </p:nvSpPr>
          <p:spPr>
            <a:xfrm>
              <a:off x="5636750" y="3254912"/>
              <a:ext cx="993344" cy="59712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200"/>
                <a:t>Observations</a:t>
              </a:r>
            </a:p>
            <a:p>
              <a:pPr algn="ctr"/>
              <a:r>
                <a:rPr lang="en-US" sz="1200"/>
                <a:t>assigned to EOs</a:t>
              </a:r>
              <a:endParaRPr lang="en-US" sz="1200">
                <a:cs typeface="Calibri"/>
              </a:endParaRPr>
            </a:p>
          </p:txBody>
        </p:sp>
        <p:pic>
          <p:nvPicPr>
            <p:cNvPr id="15" name="Graphic 14" descr="Beehive">
              <a:extLst>
                <a:ext uri="{FF2B5EF4-FFF2-40B4-BE49-F238E27FC236}">
                  <a16:creationId xmlns:a16="http://schemas.microsoft.com/office/drawing/2014/main" id="{FA4A0D13-7650-464F-B98B-B70D95C3F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72248" y="3952037"/>
              <a:ext cx="396107" cy="39610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D881C4-F5F1-443E-A0E1-574130A387A8}"/>
                </a:ext>
              </a:extLst>
            </p:cNvPr>
            <p:cNvSpPr txBox="1"/>
            <p:nvPr/>
          </p:nvSpPr>
          <p:spPr>
            <a:xfrm>
              <a:off x="4914485" y="3674304"/>
              <a:ext cx="914658" cy="71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accent6">
                      <a:lumMod val="75000"/>
                    </a:schemeClr>
                  </a:solidFill>
                </a:rPr>
                <a:t>Observation BLP</a:t>
              </a:r>
            </a:p>
            <a:p>
              <a:pPr algn="ctr"/>
              <a:r>
                <a:rPr lang="en-US" sz="1100">
                  <a:solidFill>
                    <a:schemeClr val="accent6">
                      <a:lumMod val="75000"/>
                    </a:schemeClr>
                  </a:solidFill>
                </a:rPr>
                <a:t>toolbox</a:t>
              </a:r>
            </a:p>
            <a:p>
              <a:pPr algn="ctr"/>
              <a:r>
                <a:rPr lang="en-US" sz="1100"/>
                <a:t>(ArcGIS)</a:t>
              </a:r>
              <a:endParaRPr lang="en-US" sz="11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C5CB2D-2AE2-4773-BAD1-9B9E71A3B633}"/>
                </a:ext>
              </a:extLst>
            </p:cNvPr>
            <p:cNvSpPr txBox="1"/>
            <p:nvPr/>
          </p:nvSpPr>
          <p:spPr>
            <a:xfrm>
              <a:off x="6390094" y="3706256"/>
              <a:ext cx="977077" cy="59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accent6">
                      <a:lumMod val="75000"/>
                    </a:schemeClr>
                  </a:solidFill>
                </a:rPr>
                <a:t>Observations</a:t>
              </a:r>
            </a:p>
            <a:p>
              <a:pPr algn="ctr"/>
              <a:r>
                <a:rPr lang="en-US" sz="1200">
                  <a:solidFill>
                    <a:schemeClr val="accent6">
                      <a:lumMod val="75000"/>
                    </a:schemeClr>
                  </a:solidFill>
                </a:rPr>
                <a:t>toolbox</a:t>
              </a:r>
            </a:p>
            <a:p>
              <a:pPr algn="ctr"/>
              <a:r>
                <a:rPr lang="en-US" sz="1200"/>
                <a:t>(ArcGIS)</a:t>
              </a:r>
              <a:endParaRPr lang="en-US" sz="12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906205C-133B-4367-BE37-95530CDC2687}"/>
                </a:ext>
              </a:extLst>
            </p:cNvPr>
            <p:cNvCxnSpPr>
              <a:cxnSpLocks/>
            </p:cNvCxnSpPr>
            <p:nvPr/>
          </p:nvCxnSpPr>
          <p:spPr>
            <a:xfrm>
              <a:off x="4998328" y="3595850"/>
              <a:ext cx="64796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0C0337B-6DCD-4C4B-84B0-EF721A1F1FA6}"/>
                </a:ext>
              </a:extLst>
            </p:cNvPr>
            <p:cNvCxnSpPr>
              <a:cxnSpLocks/>
            </p:cNvCxnSpPr>
            <p:nvPr/>
          </p:nvCxnSpPr>
          <p:spPr>
            <a:xfrm>
              <a:off x="6574909" y="3575514"/>
              <a:ext cx="66489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19B476-BBA0-4180-A1F6-3D6B387B073C}"/>
                </a:ext>
              </a:extLst>
            </p:cNvPr>
            <p:cNvSpPr txBox="1"/>
            <p:nvPr/>
          </p:nvSpPr>
          <p:spPr>
            <a:xfrm>
              <a:off x="9508770" y="2536190"/>
              <a:ext cx="986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accent2">
                      <a:lumMod val="50000"/>
                    </a:schemeClr>
                  </a:solidFill>
                </a:rPr>
                <a:t>Local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76A45CA-92D8-4166-B84E-D3A289B5BB79}"/>
                </a:ext>
              </a:extLst>
            </p:cNvPr>
            <p:cNvCxnSpPr>
              <a:cxnSpLocks/>
            </p:cNvCxnSpPr>
            <p:nvPr/>
          </p:nvCxnSpPr>
          <p:spPr>
            <a:xfrm>
              <a:off x="7763106" y="3803999"/>
              <a:ext cx="1383258" cy="1038454"/>
            </a:xfrm>
            <a:prstGeom prst="straightConnector1">
              <a:avLst/>
            </a:prstGeom>
            <a:ln w="76200">
              <a:solidFill>
                <a:srgbClr val="ED7C2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F21D37B-CC9E-42F1-8E04-DDD611AB1F9B}"/>
                </a:ext>
              </a:extLst>
            </p:cNvPr>
            <p:cNvCxnSpPr>
              <a:cxnSpLocks/>
              <a:endCxn id="114" idx="1"/>
            </p:cNvCxnSpPr>
            <p:nvPr/>
          </p:nvCxnSpPr>
          <p:spPr>
            <a:xfrm flipV="1">
              <a:off x="7753740" y="3035075"/>
              <a:ext cx="1383258" cy="806528"/>
            </a:xfrm>
            <a:prstGeom prst="straightConnector1">
              <a:avLst/>
            </a:prstGeom>
            <a:ln w="76200">
              <a:solidFill>
                <a:srgbClr val="ED7C2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D2A17C-E7C4-4985-A124-EBA5AC62FB48}"/>
                </a:ext>
              </a:extLst>
            </p:cNvPr>
            <p:cNvSpPr txBox="1"/>
            <p:nvPr/>
          </p:nvSpPr>
          <p:spPr>
            <a:xfrm>
              <a:off x="9480875" y="4409821"/>
              <a:ext cx="9864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accent2">
                      <a:lumMod val="50000"/>
                    </a:schemeClr>
                  </a:solidFill>
                </a:rPr>
                <a:t>Central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1B0E3F-7BD7-45BD-9A50-928736B61DF9}"/>
                </a:ext>
              </a:extLst>
            </p:cNvPr>
            <p:cNvSpPr txBox="1"/>
            <p:nvPr/>
          </p:nvSpPr>
          <p:spPr>
            <a:xfrm rot="2230663">
              <a:off x="8004752" y="3748470"/>
              <a:ext cx="1194916" cy="59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accent6">
                      <a:lumMod val="75000"/>
                    </a:schemeClr>
                  </a:solidFill>
                </a:rPr>
                <a:t>Bulk Import</a:t>
              </a:r>
            </a:p>
            <a:p>
              <a:pPr algn="ctr"/>
              <a:r>
                <a:rPr lang="en-US" sz="1200">
                  <a:solidFill>
                    <a:schemeClr val="accent6">
                      <a:lumMod val="75000"/>
                    </a:schemeClr>
                  </a:solidFill>
                </a:rPr>
                <a:t>Records tool </a:t>
              </a:r>
              <a:r>
                <a:rPr lang="en-US" sz="1200"/>
                <a:t>(Central Biotics)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4BB2872-1216-45B1-9499-8AC827ED7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136998" y="2871047"/>
              <a:ext cx="1331230" cy="32805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74FD7B9-9135-42A4-BC36-E99A6D3DC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21363" y="4677613"/>
              <a:ext cx="1331230" cy="32805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122C31F-7862-4131-8D30-D360EB41D6AB}"/>
                </a:ext>
              </a:extLst>
            </p:cNvPr>
            <p:cNvSpPr txBox="1"/>
            <p:nvPr/>
          </p:nvSpPr>
          <p:spPr>
            <a:xfrm rot="2268382">
              <a:off x="7579580" y="4360287"/>
              <a:ext cx="1574843" cy="213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srgbClr val="002B82"/>
                  </a:solidFill>
                </a:rPr>
                <a:t>From Non- Biotics Programs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90F104D-F2E7-431C-8B8A-EA3BFB972C98}"/>
                </a:ext>
              </a:extLst>
            </p:cNvPr>
            <p:cNvCxnSpPr>
              <a:cxnSpLocks/>
            </p:cNvCxnSpPr>
            <p:nvPr/>
          </p:nvCxnSpPr>
          <p:spPr>
            <a:xfrm>
              <a:off x="9651307" y="3214315"/>
              <a:ext cx="17506" cy="120192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B21337-0F8E-43A8-9E33-16986B677883}"/>
                </a:ext>
              </a:extLst>
            </p:cNvPr>
            <p:cNvSpPr txBox="1"/>
            <p:nvPr/>
          </p:nvSpPr>
          <p:spPr>
            <a:xfrm rot="5400000">
              <a:off x="8805554" y="3677985"/>
              <a:ext cx="1190738" cy="441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EOs, subnational ranks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B3A252C-3478-4EC6-BE37-B12881CF52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41373" y="3171973"/>
              <a:ext cx="11218" cy="123485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63F7F34-BD51-4F63-940F-C9B50B7FD723}"/>
                </a:ext>
              </a:extLst>
            </p:cNvPr>
            <p:cNvSpPr txBox="1"/>
            <p:nvPr/>
          </p:nvSpPr>
          <p:spPr>
            <a:xfrm rot="16200000">
              <a:off x="10029424" y="3484517"/>
              <a:ext cx="1136926" cy="618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taxonomy, global &amp; national ranks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CA7F7D2-4A49-4850-8CA4-50E2475C78F0}"/>
                </a:ext>
              </a:extLst>
            </p:cNvPr>
            <p:cNvSpPr txBox="1"/>
            <p:nvPr/>
          </p:nvSpPr>
          <p:spPr>
            <a:xfrm>
              <a:off x="9609169" y="3500101"/>
              <a:ext cx="792832" cy="4265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accent6">
                      <a:lumMod val="75000"/>
                    </a:schemeClr>
                  </a:solidFill>
                </a:rPr>
                <a:t>Data Exchange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F5C5522-2B44-450B-B9E3-3618D3996DA0}"/>
              </a:ext>
            </a:extLst>
          </p:cNvPr>
          <p:cNvSpPr/>
          <p:nvPr/>
        </p:nvSpPr>
        <p:spPr>
          <a:xfrm>
            <a:off x="5861384" y="2151744"/>
            <a:ext cx="2412670" cy="132691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07924-DD12-4547-B044-EAF256806C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723" y="6228632"/>
            <a:ext cx="62865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48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2382-3015-935B-483A-208CDFD5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the Survey123 app</a:t>
            </a:r>
          </a:p>
        </p:txBody>
      </p:sp>
      <p:pic>
        <p:nvPicPr>
          <p:cNvPr id="1026" name="Picture 56">
            <a:extLst>
              <a:ext uri="{FF2B5EF4-FFF2-40B4-BE49-F238E27FC236}">
                <a16:creationId xmlns:a16="http://schemas.microsoft.com/office/drawing/2014/main" id="{6850AFA6-BF15-D4CC-F0B3-939B32B14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51" y="198235"/>
            <a:ext cx="901521" cy="101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93221D-8D4F-1C96-6894-EFF1744991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</a:t>
            </a: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Esri documentation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dirty="0">
                <a:hlinkClick r:id="rId4"/>
              </a:rPr>
              <a:t>survey link</a:t>
            </a:r>
            <a:r>
              <a:rPr lang="en-US" dirty="0"/>
              <a:t> or take a picture of the QR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Follow the prompt to download and install the Survey123 field app.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After installation, the Observation survey should open automatically.</a:t>
            </a:r>
          </a:p>
          <a:p>
            <a:pPr marL="0" indent="0" algn="ctr">
              <a:buNone/>
            </a:pP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NOTE: This survey is for testing purposes only!</a:t>
            </a:r>
            <a:endParaRPr lang="en-US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Collect Data!</a:t>
            </a:r>
            <a:endParaRPr lang="en-US" sz="6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FA212B0D-0896-E553-E2EE-876BB92E2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1856" y="868012"/>
            <a:ext cx="1875640" cy="188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8E52-4D54-40AF-8BD4-F897F59B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Recorded Training Sessions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AAC319B-6F68-13DD-069F-841A465811AB}"/>
              </a:ext>
            </a:extLst>
          </p:cNvPr>
          <p:cNvSpPr/>
          <p:nvPr/>
        </p:nvSpPr>
        <p:spPr>
          <a:xfrm>
            <a:off x="5093208" y="247571"/>
            <a:ext cx="6263640" cy="1392299"/>
          </a:xfrm>
          <a:custGeom>
            <a:avLst/>
            <a:gdLst>
              <a:gd name="connsiteX0" fmla="*/ 0 w 6263640"/>
              <a:gd name="connsiteY0" fmla="*/ 232054 h 1392299"/>
              <a:gd name="connsiteX1" fmla="*/ 232054 w 6263640"/>
              <a:gd name="connsiteY1" fmla="*/ 0 h 1392299"/>
              <a:gd name="connsiteX2" fmla="*/ 6031586 w 6263640"/>
              <a:gd name="connsiteY2" fmla="*/ 0 h 1392299"/>
              <a:gd name="connsiteX3" fmla="*/ 6263640 w 6263640"/>
              <a:gd name="connsiteY3" fmla="*/ 232054 h 1392299"/>
              <a:gd name="connsiteX4" fmla="*/ 6263640 w 6263640"/>
              <a:gd name="connsiteY4" fmla="*/ 1160245 h 1392299"/>
              <a:gd name="connsiteX5" fmla="*/ 6031586 w 6263640"/>
              <a:gd name="connsiteY5" fmla="*/ 1392299 h 1392299"/>
              <a:gd name="connsiteX6" fmla="*/ 232054 w 6263640"/>
              <a:gd name="connsiteY6" fmla="*/ 1392299 h 1392299"/>
              <a:gd name="connsiteX7" fmla="*/ 0 w 6263640"/>
              <a:gd name="connsiteY7" fmla="*/ 1160245 h 1392299"/>
              <a:gd name="connsiteX8" fmla="*/ 0 w 6263640"/>
              <a:gd name="connsiteY8" fmla="*/ 232054 h 139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3640" h="1392299">
                <a:moveTo>
                  <a:pt x="0" y="232054"/>
                </a:moveTo>
                <a:cubicBezTo>
                  <a:pt x="0" y="103894"/>
                  <a:pt x="103894" y="0"/>
                  <a:pt x="232054" y="0"/>
                </a:cubicBezTo>
                <a:lnTo>
                  <a:pt x="6031586" y="0"/>
                </a:lnTo>
                <a:cubicBezTo>
                  <a:pt x="6159746" y="0"/>
                  <a:pt x="6263640" y="103894"/>
                  <a:pt x="6263640" y="232054"/>
                </a:cubicBezTo>
                <a:lnTo>
                  <a:pt x="6263640" y="1160245"/>
                </a:lnTo>
                <a:cubicBezTo>
                  <a:pt x="6263640" y="1288405"/>
                  <a:pt x="6159746" y="1392299"/>
                  <a:pt x="6031586" y="1392299"/>
                </a:cubicBezTo>
                <a:lnTo>
                  <a:pt x="232054" y="1392299"/>
                </a:lnTo>
                <a:cubicBezTo>
                  <a:pt x="103894" y="1392299"/>
                  <a:pt x="0" y="1288405"/>
                  <a:pt x="0" y="1160245"/>
                </a:cubicBezTo>
                <a:lnTo>
                  <a:pt x="0" y="2320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16" tIns="201316" rIns="201316" bIns="201316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hlinkClick r:id="rId2"/>
              </a:rPr>
              <a:t>Auto-generate specimen labels via the Observations survey</a:t>
            </a:r>
            <a:endParaRPr lang="en-US" sz="32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36057A-BA86-17E4-0A13-D67D592CC463}"/>
              </a:ext>
            </a:extLst>
          </p:cNvPr>
          <p:cNvSpPr/>
          <p:nvPr/>
        </p:nvSpPr>
        <p:spPr>
          <a:xfrm>
            <a:off x="5093208" y="1740671"/>
            <a:ext cx="6263640" cy="1392299"/>
          </a:xfrm>
          <a:custGeom>
            <a:avLst/>
            <a:gdLst>
              <a:gd name="connsiteX0" fmla="*/ 0 w 6263640"/>
              <a:gd name="connsiteY0" fmla="*/ 232054 h 1392299"/>
              <a:gd name="connsiteX1" fmla="*/ 232054 w 6263640"/>
              <a:gd name="connsiteY1" fmla="*/ 0 h 1392299"/>
              <a:gd name="connsiteX2" fmla="*/ 6031586 w 6263640"/>
              <a:gd name="connsiteY2" fmla="*/ 0 h 1392299"/>
              <a:gd name="connsiteX3" fmla="*/ 6263640 w 6263640"/>
              <a:gd name="connsiteY3" fmla="*/ 232054 h 1392299"/>
              <a:gd name="connsiteX4" fmla="*/ 6263640 w 6263640"/>
              <a:gd name="connsiteY4" fmla="*/ 1160245 h 1392299"/>
              <a:gd name="connsiteX5" fmla="*/ 6031586 w 6263640"/>
              <a:gd name="connsiteY5" fmla="*/ 1392299 h 1392299"/>
              <a:gd name="connsiteX6" fmla="*/ 232054 w 6263640"/>
              <a:gd name="connsiteY6" fmla="*/ 1392299 h 1392299"/>
              <a:gd name="connsiteX7" fmla="*/ 0 w 6263640"/>
              <a:gd name="connsiteY7" fmla="*/ 1160245 h 1392299"/>
              <a:gd name="connsiteX8" fmla="*/ 0 w 6263640"/>
              <a:gd name="connsiteY8" fmla="*/ 232054 h 139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3640" h="1392299">
                <a:moveTo>
                  <a:pt x="0" y="232054"/>
                </a:moveTo>
                <a:cubicBezTo>
                  <a:pt x="0" y="103894"/>
                  <a:pt x="103894" y="0"/>
                  <a:pt x="232054" y="0"/>
                </a:cubicBezTo>
                <a:lnTo>
                  <a:pt x="6031586" y="0"/>
                </a:lnTo>
                <a:cubicBezTo>
                  <a:pt x="6159746" y="0"/>
                  <a:pt x="6263640" y="103894"/>
                  <a:pt x="6263640" y="232054"/>
                </a:cubicBezTo>
                <a:lnTo>
                  <a:pt x="6263640" y="1160245"/>
                </a:lnTo>
                <a:cubicBezTo>
                  <a:pt x="6263640" y="1288405"/>
                  <a:pt x="6159746" y="1392299"/>
                  <a:pt x="6031586" y="1392299"/>
                </a:cubicBezTo>
                <a:lnTo>
                  <a:pt x="232054" y="1392299"/>
                </a:lnTo>
                <a:cubicBezTo>
                  <a:pt x="103894" y="1392299"/>
                  <a:pt x="0" y="1288405"/>
                  <a:pt x="0" y="1160245"/>
                </a:cubicBezTo>
                <a:lnTo>
                  <a:pt x="0" y="2320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16" tIns="201316" rIns="201316" bIns="201316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hlinkClick r:id="rId3"/>
              </a:rPr>
              <a:t>Customizing the Observations survey</a:t>
            </a:r>
            <a:endParaRPr lang="en-US" sz="32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E117BD-2AE2-8416-A09B-7711CC489846}"/>
              </a:ext>
            </a:extLst>
          </p:cNvPr>
          <p:cNvSpPr/>
          <p:nvPr/>
        </p:nvSpPr>
        <p:spPr>
          <a:xfrm>
            <a:off x="5093208" y="3233771"/>
            <a:ext cx="6263640" cy="1392299"/>
          </a:xfrm>
          <a:custGeom>
            <a:avLst/>
            <a:gdLst>
              <a:gd name="connsiteX0" fmla="*/ 0 w 6263640"/>
              <a:gd name="connsiteY0" fmla="*/ 232054 h 1392299"/>
              <a:gd name="connsiteX1" fmla="*/ 232054 w 6263640"/>
              <a:gd name="connsiteY1" fmla="*/ 0 h 1392299"/>
              <a:gd name="connsiteX2" fmla="*/ 6031586 w 6263640"/>
              <a:gd name="connsiteY2" fmla="*/ 0 h 1392299"/>
              <a:gd name="connsiteX3" fmla="*/ 6263640 w 6263640"/>
              <a:gd name="connsiteY3" fmla="*/ 232054 h 1392299"/>
              <a:gd name="connsiteX4" fmla="*/ 6263640 w 6263640"/>
              <a:gd name="connsiteY4" fmla="*/ 1160245 h 1392299"/>
              <a:gd name="connsiteX5" fmla="*/ 6031586 w 6263640"/>
              <a:gd name="connsiteY5" fmla="*/ 1392299 h 1392299"/>
              <a:gd name="connsiteX6" fmla="*/ 232054 w 6263640"/>
              <a:gd name="connsiteY6" fmla="*/ 1392299 h 1392299"/>
              <a:gd name="connsiteX7" fmla="*/ 0 w 6263640"/>
              <a:gd name="connsiteY7" fmla="*/ 1160245 h 1392299"/>
              <a:gd name="connsiteX8" fmla="*/ 0 w 6263640"/>
              <a:gd name="connsiteY8" fmla="*/ 232054 h 139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3640" h="1392299">
                <a:moveTo>
                  <a:pt x="0" y="232054"/>
                </a:moveTo>
                <a:cubicBezTo>
                  <a:pt x="0" y="103894"/>
                  <a:pt x="103894" y="0"/>
                  <a:pt x="232054" y="0"/>
                </a:cubicBezTo>
                <a:lnTo>
                  <a:pt x="6031586" y="0"/>
                </a:lnTo>
                <a:cubicBezTo>
                  <a:pt x="6159746" y="0"/>
                  <a:pt x="6263640" y="103894"/>
                  <a:pt x="6263640" y="232054"/>
                </a:cubicBezTo>
                <a:lnTo>
                  <a:pt x="6263640" y="1160245"/>
                </a:lnTo>
                <a:cubicBezTo>
                  <a:pt x="6263640" y="1288405"/>
                  <a:pt x="6159746" y="1392299"/>
                  <a:pt x="6031586" y="1392299"/>
                </a:cubicBezTo>
                <a:lnTo>
                  <a:pt x="232054" y="1392299"/>
                </a:lnTo>
                <a:cubicBezTo>
                  <a:pt x="103894" y="1392299"/>
                  <a:pt x="0" y="1288405"/>
                  <a:pt x="0" y="1160245"/>
                </a:cubicBezTo>
                <a:lnTo>
                  <a:pt x="0" y="23205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16" tIns="201316" rIns="201316" bIns="201316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hlinkClick r:id="rId4"/>
              </a:rPr>
              <a:t>Post cloning of the Observations survey - need to know</a:t>
            </a:r>
            <a:endParaRPr lang="en-US" sz="32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640C8A-2574-0F30-4EF2-B475FE9416F1}"/>
              </a:ext>
            </a:extLst>
          </p:cNvPr>
          <p:cNvSpPr/>
          <p:nvPr/>
        </p:nvSpPr>
        <p:spPr>
          <a:xfrm>
            <a:off x="5093208" y="4726871"/>
            <a:ext cx="6263640" cy="1392299"/>
          </a:xfrm>
          <a:custGeom>
            <a:avLst/>
            <a:gdLst>
              <a:gd name="connsiteX0" fmla="*/ 0 w 6263640"/>
              <a:gd name="connsiteY0" fmla="*/ 232054 h 1392299"/>
              <a:gd name="connsiteX1" fmla="*/ 232054 w 6263640"/>
              <a:gd name="connsiteY1" fmla="*/ 0 h 1392299"/>
              <a:gd name="connsiteX2" fmla="*/ 6031586 w 6263640"/>
              <a:gd name="connsiteY2" fmla="*/ 0 h 1392299"/>
              <a:gd name="connsiteX3" fmla="*/ 6263640 w 6263640"/>
              <a:gd name="connsiteY3" fmla="*/ 232054 h 1392299"/>
              <a:gd name="connsiteX4" fmla="*/ 6263640 w 6263640"/>
              <a:gd name="connsiteY4" fmla="*/ 1160245 h 1392299"/>
              <a:gd name="connsiteX5" fmla="*/ 6031586 w 6263640"/>
              <a:gd name="connsiteY5" fmla="*/ 1392299 h 1392299"/>
              <a:gd name="connsiteX6" fmla="*/ 232054 w 6263640"/>
              <a:gd name="connsiteY6" fmla="*/ 1392299 h 1392299"/>
              <a:gd name="connsiteX7" fmla="*/ 0 w 6263640"/>
              <a:gd name="connsiteY7" fmla="*/ 1160245 h 1392299"/>
              <a:gd name="connsiteX8" fmla="*/ 0 w 6263640"/>
              <a:gd name="connsiteY8" fmla="*/ 232054 h 1392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3640" h="1392299">
                <a:moveTo>
                  <a:pt x="0" y="232054"/>
                </a:moveTo>
                <a:cubicBezTo>
                  <a:pt x="0" y="103894"/>
                  <a:pt x="103894" y="0"/>
                  <a:pt x="232054" y="0"/>
                </a:cubicBezTo>
                <a:lnTo>
                  <a:pt x="6031586" y="0"/>
                </a:lnTo>
                <a:cubicBezTo>
                  <a:pt x="6159746" y="0"/>
                  <a:pt x="6263640" y="103894"/>
                  <a:pt x="6263640" y="232054"/>
                </a:cubicBezTo>
                <a:lnTo>
                  <a:pt x="6263640" y="1160245"/>
                </a:lnTo>
                <a:cubicBezTo>
                  <a:pt x="6263640" y="1288405"/>
                  <a:pt x="6159746" y="1392299"/>
                  <a:pt x="6031586" y="1392299"/>
                </a:cubicBezTo>
                <a:lnTo>
                  <a:pt x="232054" y="1392299"/>
                </a:lnTo>
                <a:cubicBezTo>
                  <a:pt x="103894" y="1392299"/>
                  <a:pt x="0" y="1288405"/>
                  <a:pt x="0" y="1160245"/>
                </a:cubicBezTo>
                <a:lnTo>
                  <a:pt x="0" y="2320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316" tIns="201316" rIns="201316" bIns="201316" numCol="1" spcCol="1270" anchor="ctr" anchorCtr="0">
            <a:noAutofit/>
          </a:bodyPr>
          <a:lstStyle/>
          <a:p>
            <a:pPr marL="0" lvl="0" indent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dirty="0">
                <a:hlinkClick r:id="rId5"/>
              </a:rPr>
              <a:t>Creating EOs from Observations (Survey123) using the Observations Toolbox</a:t>
            </a:r>
            <a:endParaRPr lang="en-US" sz="3200" kern="1200" dirty="0"/>
          </a:p>
        </p:txBody>
      </p:sp>
    </p:spTree>
    <p:extLst>
      <p:ext uri="{BB962C8B-B14F-4D97-AF65-F5344CB8AC3E}">
        <p14:creationId xmlns:p14="http://schemas.microsoft.com/office/powerpoint/2010/main" val="3668848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38E52-4D54-40AF-8BD4-F897F59B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Get Started…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1FB0B90A-F10E-AC4A-E637-5CCF889E41F8}"/>
              </a:ext>
            </a:extLst>
          </p:cNvPr>
          <p:cNvGraphicFramePr/>
          <p:nvPr/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5153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1F8B1-9390-6346-83F6-FE7D0A0095C0}"/>
              </a:ext>
            </a:extLst>
          </p:cNvPr>
          <p:cNvSpPr txBox="1"/>
          <p:nvPr/>
        </p:nvSpPr>
        <p:spPr>
          <a:xfrm>
            <a:off x="4931229" y="2873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4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909B86A3-08AD-4FE9-943B-798CDE463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05" y="2002864"/>
            <a:ext cx="8986377" cy="4295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E9B5C1-3DE0-47CE-A0DC-77BFD0088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776" cy="132556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The Data-to-Decisions Lifecycle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3164FC-9963-449C-89CC-54ADF1C0A6B9}"/>
              </a:ext>
            </a:extLst>
          </p:cNvPr>
          <p:cNvSpPr/>
          <p:nvPr/>
        </p:nvSpPr>
        <p:spPr>
          <a:xfrm>
            <a:off x="3085303" y="5028439"/>
            <a:ext cx="6894440" cy="5267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3CA0F36-0822-D8F5-BC79-BDEA319C7A7F}"/>
              </a:ext>
            </a:extLst>
          </p:cNvPr>
          <p:cNvSpPr>
            <a:spLocks noGrp="1"/>
          </p:cNvSpPr>
          <p:nvPr/>
        </p:nvSpPr>
        <p:spPr>
          <a:xfrm>
            <a:off x="233024" y="2002864"/>
            <a:ext cx="3840480" cy="2834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 Light" panose="020F0502020204030204" pitchFamily="34" charset="0"/>
                <a:ea typeface="+mn-ea"/>
                <a:cs typeface="Calibri Light" panose="020F0502020204030204" pitchFamily="34" charset="0"/>
              </a:defRPr>
            </a:lvl1pPr>
            <a:lvl2pPr marL="346075" indent="-3349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Calibri Light" panose="020F0502020204030204" pitchFamily="34" charset="0"/>
                <a:ea typeface="+mn-ea"/>
                <a:cs typeface="Calibri Light" panose="020F0502020204030204" pitchFamily="34" charset="0"/>
              </a:defRPr>
            </a:lvl2pPr>
            <a:lvl3pPr marL="808038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System Font Regular"/>
              <a:buChar char="–"/>
              <a:tabLst/>
              <a:defRPr sz="2000" b="0" i="0" kern="1200">
                <a:solidFill>
                  <a:schemeClr val="tx1"/>
                </a:solidFill>
                <a:latin typeface="Calibri Light" panose="020F0502020204030204" pitchFamily="34" charset="0"/>
                <a:ea typeface="+mn-ea"/>
                <a:cs typeface="Calibri Light" panose="020F0502020204030204" pitchFamily="34" charset="0"/>
              </a:defRPr>
            </a:lvl3pPr>
            <a:lvl4pPr marL="1257300" indent="-3349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Calibri Light" panose="020F0502020204030204" pitchFamily="34" charset="0"/>
                <a:ea typeface="+mn-ea"/>
                <a:cs typeface="Calibri Light" panose="020F0502020204030204" pitchFamily="34" charset="0"/>
              </a:defRPr>
            </a:lvl4pPr>
            <a:lvl5pPr marL="1719263" indent="-3460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System Font Regular"/>
              <a:buChar char="–"/>
              <a:tabLst/>
              <a:defRPr sz="1600" b="0" i="0" kern="1200">
                <a:solidFill>
                  <a:schemeClr val="tx1"/>
                </a:solidFill>
                <a:latin typeface="Calibri Light" panose="020F0502020204030204" pitchFamily="34" charset="0"/>
                <a:ea typeface="+mn-ea"/>
                <a:cs typeface="Calibri Light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3D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and deploy </a:t>
            </a:r>
            <a:br>
              <a:rPr lang="en-US" b="1" dirty="0">
                <a:solidFill>
                  <a:srgbClr val="003D8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003D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cutting-edge technology </a:t>
            </a:r>
            <a:b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/>
              <a:t>to streamline every phase of </a:t>
            </a:r>
            <a:br>
              <a:rPr lang="en-US" dirty="0"/>
            </a:br>
            <a:r>
              <a:rPr lang="en-US" dirty="0"/>
              <a:t>the data-to-decisions lifecycle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EC45D323-2468-3DF9-3442-0B0ED2E7CA97}"/>
              </a:ext>
            </a:extLst>
          </p:cNvPr>
          <p:cNvSpPr>
            <a:spLocks noGrp="1"/>
          </p:cNvSpPr>
          <p:nvPr/>
        </p:nvSpPr>
        <p:spPr>
          <a:xfrm>
            <a:off x="233024" y="829384"/>
            <a:ext cx="3840480" cy="1173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rgbClr val="427F3C"/>
                </a:solidFill>
              </a:rPr>
              <a:t>Integrated</a:t>
            </a:r>
            <a:br>
              <a:rPr lang="en-US" dirty="0">
                <a:solidFill>
                  <a:srgbClr val="427F3C"/>
                </a:solidFill>
              </a:rPr>
            </a:br>
            <a:r>
              <a:rPr lang="en-US" dirty="0">
                <a:solidFill>
                  <a:srgbClr val="427F3C"/>
                </a:solidFill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12139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655AB47E-18DB-4C01-9FF7-99517A91A70D}"/>
              </a:ext>
            </a:extLst>
          </p:cNvPr>
          <p:cNvCxnSpPr>
            <a:cxnSpLocks/>
          </p:cNvCxnSpPr>
          <p:nvPr/>
        </p:nvCxnSpPr>
        <p:spPr>
          <a:xfrm>
            <a:off x="9952523" y="4651584"/>
            <a:ext cx="0" cy="476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65A7F5C7-E86D-4CE5-8538-749878AC7175}"/>
              </a:ext>
            </a:extLst>
          </p:cNvPr>
          <p:cNvSpPr txBox="1"/>
          <p:nvPr/>
        </p:nvSpPr>
        <p:spPr>
          <a:xfrm>
            <a:off x="9122672" y="5126545"/>
            <a:ext cx="2195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Aggregated EO Products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3FDA165-A2EA-42B7-A1AD-4E1C8E0493FB}"/>
              </a:ext>
            </a:extLst>
          </p:cNvPr>
          <p:cNvSpPr txBox="1"/>
          <p:nvPr/>
        </p:nvSpPr>
        <p:spPr>
          <a:xfrm rot="19776704">
            <a:off x="7603738" y="2400446"/>
            <a:ext cx="140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Bulk Create</a:t>
            </a:r>
          </a:p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tool </a:t>
            </a:r>
            <a:r>
              <a:rPr lang="en-US" sz="1200"/>
              <a:t>(Local Biotics)</a:t>
            </a:r>
          </a:p>
        </p:txBody>
      </p:sp>
      <p:pic>
        <p:nvPicPr>
          <p:cNvPr id="88" name="Graphic 87" descr="Table">
            <a:extLst>
              <a:ext uri="{FF2B5EF4-FFF2-40B4-BE49-F238E27FC236}">
                <a16:creationId xmlns:a16="http://schemas.microsoft.com/office/drawing/2014/main" id="{4815DB02-326E-4515-A0A6-2DA1C4528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1026" y="3234805"/>
            <a:ext cx="334605" cy="34647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CC3E7F0B-4DBE-4CCE-AAFB-3DFC8805C010}"/>
              </a:ext>
            </a:extLst>
          </p:cNvPr>
          <p:cNvSpPr txBox="1"/>
          <p:nvPr/>
        </p:nvSpPr>
        <p:spPr>
          <a:xfrm>
            <a:off x="7042585" y="2620833"/>
            <a:ext cx="844836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Bulk Create</a:t>
            </a:r>
          </a:p>
          <a:p>
            <a:pPr algn="ctr"/>
            <a:r>
              <a:rPr lang="en-US" sz="1200"/>
              <a:t>Template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5463BD3-8A86-4E20-A416-929914F882B3}"/>
              </a:ext>
            </a:extLst>
          </p:cNvPr>
          <p:cNvSpPr txBox="1"/>
          <p:nvPr/>
        </p:nvSpPr>
        <p:spPr>
          <a:xfrm>
            <a:off x="5476273" y="2708362"/>
            <a:ext cx="1038379" cy="646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/>
              <a:t>Observations</a:t>
            </a:r>
          </a:p>
          <a:p>
            <a:pPr algn="ctr"/>
            <a:r>
              <a:rPr lang="en-US" sz="1200"/>
              <a:t>assigned to EOs</a:t>
            </a:r>
            <a:endParaRPr lang="en-US" sz="1200">
              <a:cs typeface="Calibri"/>
            </a:endParaRPr>
          </a:p>
        </p:txBody>
      </p:sp>
      <p:pic>
        <p:nvPicPr>
          <p:cNvPr id="93" name="Graphic 92" descr="Beehive">
            <a:extLst>
              <a:ext uri="{FF2B5EF4-FFF2-40B4-BE49-F238E27FC236}">
                <a16:creationId xmlns:a16="http://schemas.microsoft.com/office/drawing/2014/main" id="{3B3C0E4B-880D-46A5-AC3B-3835C0CD7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2448" y="3462937"/>
            <a:ext cx="414065" cy="42875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100577A2-60A3-44AE-B184-AFA3D808A9C8}"/>
              </a:ext>
            </a:extLst>
          </p:cNvPr>
          <p:cNvSpPr txBox="1"/>
          <p:nvPr/>
        </p:nvSpPr>
        <p:spPr>
          <a:xfrm>
            <a:off x="4466739" y="3162316"/>
            <a:ext cx="956126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accent6">
                    <a:lumMod val="75000"/>
                  </a:schemeClr>
                </a:solidFill>
              </a:rPr>
              <a:t>Observation BLP</a:t>
            </a:r>
          </a:p>
          <a:p>
            <a:pPr algn="ctr"/>
            <a:r>
              <a:rPr lang="en-US" sz="1100">
                <a:solidFill>
                  <a:schemeClr val="accent6">
                    <a:lumMod val="75000"/>
                  </a:schemeClr>
                </a:solidFill>
              </a:rPr>
              <a:t>toolbox</a:t>
            </a:r>
          </a:p>
          <a:p>
            <a:pPr algn="ctr"/>
            <a:r>
              <a:rPr lang="en-US" sz="1100"/>
              <a:t>(ArcGIS)</a:t>
            </a:r>
            <a:endParaRPr lang="en-US" sz="11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51455BA-B2F5-439F-9538-E0E4D7F224DE}"/>
              </a:ext>
            </a:extLst>
          </p:cNvPr>
          <p:cNvSpPr txBox="1"/>
          <p:nvPr/>
        </p:nvSpPr>
        <p:spPr>
          <a:xfrm>
            <a:off x="6263771" y="3196901"/>
            <a:ext cx="102137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Observations</a:t>
            </a:r>
          </a:p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toolbox</a:t>
            </a:r>
          </a:p>
          <a:p>
            <a:pPr algn="ctr"/>
            <a:r>
              <a:rPr lang="en-US" sz="1200"/>
              <a:t>(ArcGIS)</a:t>
            </a:r>
            <a:endParaRPr lang="en-US" sz="120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7A8AFE9-612E-4BEA-A2EA-D586F6EBBF46}"/>
              </a:ext>
            </a:extLst>
          </p:cNvPr>
          <p:cNvCxnSpPr>
            <a:cxnSpLocks/>
          </p:cNvCxnSpPr>
          <p:nvPr/>
        </p:nvCxnSpPr>
        <p:spPr>
          <a:xfrm>
            <a:off x="6456965" y="3037510"/>
            <a:ext cx="6950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08E0C6E4-C350-4C04-A09F-D039E87E1CE4}"/>
              </a:ext>
            </a:extLst>
          </p:cNvPr>
          <p:cNvSpPr txBox="1"/>
          <p:nvPr/>
        </p:nvSpPr>
        <p:spPr>
          <a:xfrm>
            <a:off x="9523838" y="1930411"/>
            <a:ext cx="1031220" cy="36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2">
                    <a:lumMod val="50000"/>
                  </a:schemeClr>
                </a:solidFill>
              </a:rPr>
              <a:t>Local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C8439B3-D1B0-461F-91B0-A532067459E6}"/>
              </a:ext>
            </a:extLst>
          </p:cNvPr>
          <p:cNvCxnSpPr>
            <a:cxnSpLocks/>
          </p:cNvCxnSpPr>
          <p:nvPr/>
        </p:nvCxnSpPr>
        <p:spPr>
          <a:xfrm>
            <a:off x="7699031" y="3302699"/>
            <a:ext cx="1445971" cy="1124032"/>
          </a:xfrm>
          <a:prstGeom prst="straightConnector1">
            <a:avLst/>
          </a:prstGeom>
          <a:ln w="76200">
            <a:solidFill>
              <a:srgbClr val="ED7C2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7231055-040D-491A-8361-C83C4D8E75C6}"/>
              </a:ext>
            </a:extLst>
          </p:cNvPr>
          <p:cNvCxnSpPr>
            <a:cxnSpLocks/>
            <a:endCxn id="114" idx="1"/>
          </p:cNvCxnSpPr>
          <p:nvPr/>
        </p:nvCxnSpPr>
        <p:spPr>
          <a:xfrm flipV="1">
            <a:off x="7689241" y="2470409"/>
            <a:ext cx="1445971" cy="872993"/>
          </a:xfrm>
          <a:prstGeom prst="straightConnector1">
            <a:avLst/>
          </a:prstGeom>
          <a:ln w="76200">
            <a:solidFill>
              <a:srgbClr val="ED7C2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473B9523-70C7-4497-8AB3-7A0BDE386F9F}"/>
              </a:ext>
            </a:extLst>
          </p:cNvPr>
          <p:cNvSpPr txBox="1"/>
          <p:nvPr/>
        </p:nvSpPr>
        <p:spPr>
          <a:xfrm>
            <a:off x="9494678" y="3958447"/>
            <a:ext cx="1031219" cy="36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2">
                    <a:lumMod val="50000"/>
                  </a:schemeClr>
                </a:solidFill>
              </a:rPr>
              <a:t>Central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43B56AD-DD12-4A96-87E4-6EB5488BF5AD}"/>
              </a:ext>
            </a:extLst>
          </p:cNvPr>
          <p:cNvSpPr txBox="1"/>
          <p:nvPr/>
        </p:nvSpPr>
        <p:spPr>
          <a:xfrm rot="2230663">
            <a:off x="7951633" y="3242594"/>
            <a:ext cx="1249090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Bulk Import</a:t>
            </a:r>
          </a:p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Records tool </a:t>
            </a:r>
            <a:r>
              <a:rPr lang="en-US" sz="1200"/>
              <a:t>(Central Biotics)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74244138-2DB2-4C21-AE4F-079AAFD9D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5211" y="2292863"/>
            <a:ext cx="1391584" cy="355089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0D8A195A-4C7C-4652-8152-9A3F59E7C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3401" y="4248307"/>
            <a:ext cx="1391584" cy="355089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9A92EE52-88DB-4DE2-AB2F-8985300473B0}"/>
              </a:ext>
            </a:extLst>
          </p:cNvPr>
          <p:cNvSpPr txBox="1"/>
          <p:nvPr/>
        </p:nvSpPr>
        <p:spPr>
          <a:xfrm rot="2268382">
            <a:off x="7507185" y="3904831"/>
            <a:ext cx="1646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002B82"/>
                </a:solidFill>
              </a:rPr>
              <a:t>From Non- Biotics Programs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286B92C-BDD0-40ED-8F1B-999E3534B2A6}"/>
              </a:ext>
            </a:extLst>
          </p:cNvPr>
          <p:cNvCxnSpPr>
            <a:cxnSpLocks/>
          </p:cNvCxnSpPr>
          <p:nvPr/>
        </p:nvCxnSpPr>
        <p:spPr>
          <a:xfrm>
            <a:off x="9672837" y="2664420"/>
            <a:ext cx="18300" cy="13009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155CCCA-D3A9-4757-97D2-EA05AC6CD369}"/>
              </a:ext>
            </a:extLst>
          </p:cNvPr>
          <p:cNvCxnSpPr>
            <a:cxnSpLocks/>
          </p:cNvCxnSpPr>
          <p:nvPr/>
        </p:nvCxnSpPr>
        <p:spPr>
          <a:xfrm flipH="1" flipV="1">
            <a:off x="10394189" y="2618588"/>
            <a:ext cx="11727" cy="13366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D0C82B9D-AA40-4096-8908-5F811C5C2F65}"/>
              </a:ext>
            </a:extLst>
          </p:cNvPr>
          <p:cNvSpPr txBox="1"/>
          <p:nvPr/>
        </p:nvSpPr>
        <p:spPr>
          <a:xfrm>
            <a:off x="9628789" y="2973757"/>
            <a:ext cx="8287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Data Exchange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E4A6739-D055-49F7-8219-842D706E7428}"/>
              </a:ext>
            </a:extLst>
          </p:cNvPr>
          <p:cNvCxnSpPr>
            <a:cxnSpLocks/>
          </p:cNvCxnSpPr>
          <p:nvPr/>
        </p:nvCxnSpPr>
        <p:spPr>
          <a:xfrm>
            <a:off x="2188722" y="1930411"/>
            <a:ext cx="1351188" cy="741601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" name="Graphic 62" descr="Database">
            <a:extLst>
              <a:ext uri="{FF2B5EF4-FFF2-40B4-BE49-F238E27FC236}">
                <a16:creationId xmlns:a16="http://schemas.microsoft.com/office/drawing/2014/main" id="{F352163C-31F3-4DFF-86D5-6009D68C04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88309" y="3208708"/>
            <a:ext cx="641536" cy="73866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4ED7049-A2AA-4054-BB57-7765685419B5}"/>
              </a:ext>
            </a:extLst>
          </p:cNvPr>
          <p:cNvSpPr txBox="1"/>
          <p:nvPr/>
        </p:nvSpPr>
        <p:spPr>
          <a:xfrm>
            <a:off x="2973272" y="2691057"/>
            <a:ext cx="161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Local Observation</a:t>
            </a:r>
          </a:p>
          <a:p>
            <a:pPr algn="ctr"/>
            <a:r>
              <a:rPr lang="en-US" sz="1400" b="1"/>
              <a:t>Geodatabase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63DDDE9-7946-429F-AC01-5C9773372501}"/>
              </a:ext>
            </a:extLst>
          </p:cNvPr>
          <p:cNvCxnSpPr>
            <a:cxnSpLocks/>
          </p:cNvCxnSpPr>
          <p:nvPr/>
        </p:nvCxnSpPr>
        <p:spPr>
          <a:xfrm>
            <a:off x="4596024" y="3037510"/>
            <a:ext cx="6950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8CDCE8A-11FA-412A-9AED-EFF13DE6FD82}"/>
              </a:ext>
            </a:extLst>
          </p:cNvPr>
          <p:cNvCxnSpPr>
            <a:cxnSpLocks/>
          </p:cNvCxnSpPr>
          <p:nvPr/>
        </p:nvCxnSpPr>
        <p:spPr>
          <a:xfrm flipH="1">
            <a:off x="9534127" y="3535325"/>
            <a:ext cx="1849803" cy="18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3F8E44-AC0C-4C8C-920E-745286323529}"/>
              </a:ext>
            </a:extLst>
          </p:cNvPr>
          <p:cNvGrpSpPr/>
          <p:nvPr/>
        </p:nvGrpSpPr>
        <p:grpSpPr>
          <a:xfrm>
            <a:off x="8981051" y="2258520"/>
            <a:ext cx="3800691" cy="1816076"/>
            <a:chOff x="8981051" y="2258520"/>
            <a:chExt cx="3800691" cy="1816076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CFFD5F0-1975-4FE8-B283-A4BF2FA9BA2C}"/>
                </a:ext>
              </a:extLst>
            </p:cNvPr>
            <p:cNvSpPr txBox="1"/>
            <p:nvPr/>
          </p:nvSpPr>
          <p:spPr>
            <a:xfrm>
              <a:off x="10715565" y="2258520"/>
              <a:ext cx="2066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Conservation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Status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Assessment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38E98CF-B2A9-4F55-9643-8E18E014DCCB}"/>
                </a:ext>
              </a:extLst>
            </p:cNvPr>
            <p:cNvSpPr txBox="1"/>
            <p:nvPr/>
          </p:nvSpPr>
          <p:spPr>
            <a:xfrm>
              <a:off x="8981051" y="3413549"/>
              <a:ext cx="617057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 Ranks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1882E8B-F597-42B7-AAF0-7C5650032B9C}"/>
                </a:ext>
              </a:extLst>
            </p:cNvPr>
            <p:cNvSpPr txBox="1"/>
            <p:nvPr/>
          </p:nvSpPr>
          <p:spPr>
            <a:xfrm>
              <a:off x="10355164" y="2782769"/>
              <a:ext cx="81144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Std. Spp.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Taxonomy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EAB1EAD-C22F-41FC-8CDF-5229DF3C303E}"/>
                </a:ext>
              </a:extLst>
            </p:cNvPr>
            <p:cNvSpPr txBox="1"/>
            <p:nvPr/>
          </p:nvSpPr>
          <p:spPr>
            <a:xfrm>
              <a:off x="9239607" y="2909588"/>
              <a:ext cx="40107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EOs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41AF707-EF52-4A9C-8EA0-440CC725E0DC}"/>
                </a:ext>
              </a:extLst>
            </p:cNvPr>
            <p:cNvSpPr txBox="1"/>
            <p:nvPr/>
          </p:nvSpPr>
          <p:spPr>
            <a:xfrm>
              <a:off x="10400907" y="3275835"/>
              <a:ext cx="643125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 Ranks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54F7C59-B34A-454C-AC36-618807569D1A}"/>
                </a:ext>
              </a:extLst>
            </p:cNvPr>
            <p:cNvSpPr txBox="1"/>
            <p:nvPr/>
          </p:nvSpPr>
          <p:spPr>
            <a:xfrm>
              <a:off x="10391931" y="3567079"/>
              <a:ext cx="64472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Ranks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B22D72-BCA9-48A1-9742-2129A91DC03F}"/>
                </a:ext>
              </a:extLst>
            </p:cNvPr>
            <p:cNvGrpSpPr/>
            <p:nvPr/>
          </p:nvGrpSpPr>
          <p:grpSpPr>
            <a:xfrm>
              <a:off x="11356750" y="2878617"/>
              <a:ext cx="804284" cy="1195979"/>
              <a:chOff x="11931787" y="2859763"/>
              <a:chExt cx="804284" cy="1195979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D46A28D-0B86-4840-AB6D-B303CB28D953}"/>
                  </a:ext>
                </a:extLst>
              </p:cNvPr>
              <p:cNvSpPr/>
              <p:nvPr/>
            </p:nvSpPr>
            <p:spPr>
              <a:xfrm>
                <a:off x="11931787" y="2859763"/>
                <a:ext cx="804284" cy="119597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92393DB-D99E-492F-9C1A-6D15E067D49F}"/>
                  </a:ext>
                </a:extLst>
              </p:cNvPr>
              <p:cNvSpPr txBox="1"/>
              <p:nvPr/>
            </p:nvSpPr>
            <p:spPr>
              <a:xfrm>
                <a:off x="12032841" y="3585650"/>
                <a:ext cx="58541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3D8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Rarity 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22C19C1-9CF1-4566-87C0-DF8DFF96AF6D}"/>
                  </a:ext>
                </a:extLst>
              </p:cNvPr>
              <p:cNvSpPr txBox="1"/>
              <p:nvPr/>
            </p:nvSpPr>
            <p:spPr>
              <a:xfrm>
                <a:off x="12017418" y="3256279"/>
                <a:ext cx="573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3D8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Trend 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818DBDE-79EF-4D44-9D61-6BEF9FB53520}"/>
                  </a:ext>
                </a:extLst>
              </p:cNvPr>
              <p:cNvSpPr txBox="1"/>
              <p:nvPr/>
            </p:nvSpPr>
            <p:spPr>
              <a:xfrm>
                <a:off x="12017418" y="2942152"/>
                <a:ext cx="59157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3D8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Threat</a:t>
                </a:r>
              </a:p>
            </p:txBody>
          </p:sp>
        </p:grp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F281EEF-DA62-4334-B20E-CDC9F94D8C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88353" y="3708409"/>
              <a:ext cx="368397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AD438855-F9AF-405B-9EE9-1843AE7E4E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80496" y="3408322"/>
              <a:ext cx="368397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825DBCB-89C2-40ED-A4BD-907DC544B2DD}"/>
              </a:ext>
            </a:extLst>
          </p:cNvPr>
          <p:cNvGrpSpPr/>
          <p:nvPr/>
        </p:nvGrpSpPr>
        <p:grpSpPr>
          <a:xfrm>
            <a:off x="814367" y="418096"/>
            <a:ext cx="2675339" cy="1346537"/>
            <a:chOff x="3941260" y="1481767"/>
            <a:chExt cx="2675339" cy="1346537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63033E83-9F02-4D2D-958C-7491E4D40C9D}"/>
                </a:ext>
              </a:extLst>
            </p:cNvPr>
            <p:cNvSpPr txBox="1"/>
            <p:nvPr/>
          </p:nvSpPr>
          <p:spPr>
            <a:xfrm>
              <a:off x="3941260" y="1481767"/>
              <a:ext cx="2675339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Survey123 </a:t>
              </a:r>
            </a:p>
            <a:p>
              <a:pPr algn="ctr"/>
              <a:endParaRPr lang="en-US" sz="1200" b="1"/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DFDD427-8C1E-45FE-90AB-285873D2BADC}"/>
                </a:ext>
              </a:extLst>
            </p:cNvPr>
            <p:cNvGrpSpPr/>
            <p:nvPr/>
          </p:nvGrpSpPr>
          <p:grpSpPr>
            <a:xfrm>
              <a:off x="4907853" y="1774082"/>
              <a:ext cx="742152" cy="1054222"/>
              <a:chOff x="2031797" y="755100"/>
              <a:chExt cx="742152" cy="1054222"/>
            </a:xfrm>
          </p:grpSpPr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04722D1F-0DB8-4C4F-82A8-5F1EA8F79EC2}"/>
                  </a:ext>
                </a:extLst>
              </p:cNvPr>
              <p:cNvGrpSpPr/>
              <p:nvPr/>
            </p:nvGrpSpPr>
            <p:grpSpPr>
              <a:xfrm>
                <a:off x="2055898" y="1103962"/>
                <a:ext cx="693950" cy="705360"/>
                <a:chOff x="2055898" y="1103962"/>
                <a:chExt cx="693950" cy="705360"/>
              </a:xfrm>
            </p:grpSpPr>
            <p:pic>
              <p:nvPicPr>
                <p:cNvPr id="162" name="Graphic 161" descr="Download from cloud">
                  <a:extLst>
                    <a:ext uri="{FF2B5EF4-FFF2-40B4-BE49-F238E27FC236}">
                      <a16:creationId xmlns:a16="http://schemas.microsoft.com/office/drawing/2014/main" id="{F021968D-C291-470E-BFF1-815A13232E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6645" y="1482985"/>
                  <a:ext cx="302482" cy="326337"/>
                </a:xfrm>
                <a:prstGeom prst="rect">
                  <a:avLst/>
                </a:prstGeom>
              </p:spPr>
            </p:pic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8F825CBC-F312-491E-85A5-20B1F6E0ECC6}"/>
                    </a:ext>
                  </a:extLst>
                </p:cNvPr>
                <p:cNvSpPr txBox="1"/>
                <p:nvPr/>
              </p:nvSpPr>
              <p:spPr>
                <a:xfrm>
                  <a:off x="2055898" y="1103962"/>
                  <a:ext cx="6939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/>
                    <a:t>ArcGIS </a:t>
                  </a:r>
                </a:p>
                <a:p>
                  <a:pPr algn="ctr"/>
                  <a:r>
                    <a:rPr lang="en-US" sz="1200" b="1"/>
                    <a:t>Online</a:t>
                  </a:r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354C9582-D94D-45F0-84CF-7750CD0EC642}"/>
                  </a:ext>
                </a:extLst>
              </p:cNvPr>
              <p:cNvGrpSpPr/>
              <p:nvPr/>
            </p:nvGrpSpPr>
            <p:grpSpPr>
              <a:xfrm>
                <a:off x="2031797" y="755100"/>
                <a:ext cx="742152" cy="374077"/>
                <a:chOff x="2168041" y="755100"/>
                <a:chExt cx="742152" cy="374077"/>
              </a:xfrm>
            </p:grpSpPr>
            <p:pic>
              <p:nvPicPr>
                <p:cNvPr id="159" name="Graphic 158" descr="Owl">
                  <a:extLst>
                    <a:ext uri="{FF2B5EF4-FFF2-40B4-BE49-F238E27FC236}">
                      <a16:creationId xmlns:a16="http://schemas.microsoft.com/office/drawing/2014/main" id="{B083F875-3528-4A22-B497-CF2509312D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8041" y="755100"/>
                  <a:ext cx="267872" cy="347514"/>
                </a:xfrm>
                <a:prstGeom prst="rect">
                  <a:avLst/>
                </a:prstGeom>
              </p:spPr>
            </p:pic>
            <p:pic>
              <p:nvPicPr>
                <p:cNvPr id="160" name="Graphic 159" descr="Cactus">
                  <a:extLst>
                    <a:ext uri="{FF2B5EF4-FFF2-40B4-BE49-F238E27FC236}">
                      <a16:creationId xmlns:a16="http://schemas.microsoft.com/office/drawing/2014/main" id="{230A857B-B8A8-408C-95AE-D6E5228101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2321" y="781663"/>
                  <a:ext cx="267872" cy="347514"/>
                </a:xfrm>
                <a:prstGeom prst="rect">
                  <a:avLst/>
                </a:prstGeom>
              </p:spPr>
            </p:pic>
            <p:pic>
              <p:nvPicPr>
                <p:cNvPr id="161" name="Graphic 160" descr="Bee">
                  <a:extLst>
                    <a:ext uri="{FF2B5EF4-FFF2-40B4-BE49-F238E27FC236}">
                      <a16:creationId xmlns:a16="http://schemas.microsoft.com/office/drawing/2014/main" id="{553FC784-EB91-4A1A-9127-1A9501E8BB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8429" y="858427"/>
                  <a:ext cx="289921" cy="188089"/>
                </a:xfrm>
                <a:prstGeom prst="rect">
                  <a:avLst/>
                </a:prstGeom>
              </p:spPr>
            </p:pic>
          </p:grpSp>
        </p:grpSp>
      </p:grp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94058775-FE9C-4AB4-9B6A-9DBBEEFA7B12}"/>
              </a:ext>
            </a:extLst>
          </p:cNvPr>
          <p:cNvCxnSpPr>
            <a:cxnSpLocks/>
          </p:cNvCxnSpPr>
          <p:nvPr/>
        </p:nvCxnSpPr>
        <p:spPr>
          <a:xfrm>
            <a:off x="3732777" y="1017419"/>
            <a:ext cx="3211" cy="1611469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848F789-47A2-40A5-B7FE-B68B1F1747A7}"/>
              </a:ext>
            </a:extLst>
          </p:cNvPr>
          <p:cNvSpPr/>
          <p:nvPr/>
        </p:nvSpPr>
        <p:spPr>
          <a:xfrm>
            <a:off x="2972280" y="406151"/>
            <a:ext cx="1520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BLM Data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5CA5BED-1D1F-4F79-828A-49DF09444E0D}"/>
              </a:ext>
            </a:extLst>
          </p:cNvPr>
          <p:cNvGrpSpPr/>
          <p:nvPr/>
        </p:nvGrpSpPr>
        <p:grpSpPr>
          <a:xfrm>
            <a:off x="3329778" y="669905"/>
            <a:ext cx="676093" cy="374026"/>
            <a:chOff x="3397256" y="897321"/>
            <a:chExt cx="676093" cy="374026"/>
          </a:xfrm>
        </p:grpSpPr>
        <p:pic>
          <p:nvPicPr>
            <p:cNvPr id="151" name="Graphic 150" descr="Bats">
              <a:extLst>
                <a:ext uri="{FF2B5EF4-FFF2-40B4-BE49-F238E27FC236}">
                  <a16:creationId xmlns:a16="http://schemas.microsoft.com/office/drawing/2014/main" id="{DDF7CA69-B35A-43E0-910B-C030FF3AB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805477" y="923833"/>
              <a:ext cx="267872" cy="347514"/>
            </a:xfrm>
            <a:prstGeom prst="rect">
              <a:avLst/>
            </a:prstGeom>
          </p:spPr>
        </p:pic>
        <p:pic>
          <p:nvPicPr>
            <p:cNvPr id="152" name="Graphic 151" descr="Snake">
              <a:extLst>
                <a:ext uri="{FF2B5EF4-FFF2-40B4-BE49-F238E27FC236}">
                  <a16:creationId xmlns:a16="http://schemas.microsoft.com/office/drawing/2014/main" id="{30D0B84F-C818-4ED3-BCF2-03581EC1C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397256" y="897321"/>
              <a:ext cx="267872" cy="347514"/>
            </a:xfrm>
            <a:prstGeom prst="rect">
              <a:avLst/>
            </a:prstGeom>
          </p:spPr>
        </p:pic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981C524C-8FB5-4D94-8AE2-A2DB01189D6A}"/>
              </a:ext>
            </a:extLst>
          </p:cNvPr>
          <p:cNvSpPr txBox="1"/>
          <p:nvPr/>
        </p:nvSpPr>
        <p:spPr>
          <a:xfrm>
            <a:off x="4327280" y="398420"/>
            <a:ext cx="2435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6">
                    <a:lumMod val="75000"/>
                  </a:schemeClr>
                </a:solidFill>
              </a:rPr>
              <a:t>External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 Data Sources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CD340E7D-FA9D-4AE1-8044-6E15A86DE7F3}"/>
              </a:ext>
            </a:extLst>
          </p:cNvPr>
          <p:cNvCxnSpPr>
            <a:cxnSpLocks/>
          </p:cNvCxnSpPr>
          <p:nvPr/>
        </p:nvCxnSpPr>
        <p:spPr>
          <a:xfrm flipH="1">
            <a:off x="3995300" y="921100"/>
            <a:ext cx="1290115" cy="1708317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BB3C374-CF40-46E9-A24E-A6C82A764DA1}"/>
              </a:ext>
            </a:extLst>
          </p:cNvPr>
          <p:cNvGrpSpPr/>
          <p:nvPr/>
        </p:nvGrpSpPr>
        <p:grpSpPr>
          <a:xfrm>
            <a:off x="5389349" y="626646"/>
            <a:ext cx="543410" cy="440646"/>
            <a:chOff x="8821748" y="1871760"/>
            <a:chExt cx="543410" cy="440646"/>
          </a:xfrm>
        </p:grpSpPr>
        <p:pic>
          <p:nvPicPr>
            <p:cNvPr id="149" name="Graphic 148" descr="Bug">
              <a:extLst>
                <a:ext uri="{FF2B5EF4-FFF2-40B4-BE49-F238E27FC236}">
                  <a16:creationId xmlns:a16="http://schemas.microsoft.com/office/drawing/2014/main" id="{814DA0B7-FE3C-47C6-853B-83C069C98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144688" y="1952627"/>
              <a:ext cx="220470" cy="359779"/>
            </a:xfrm>
            <a:prstGeom prst="rect">
              <a:avLst/>
            </a:prstGeom>
          </p:spPr>
        </p:pic>
        <p:pic>
          <p:nvPicPr>
            <p:cNvPr id="150" name="Graphic 149" descr="Plant">
              <a:extLst>
                <a:ext uri="{FF2B5EF4-FFF2-40B4-BE49-F238E27FC236}">
                  <a16:creationId xmlns:a16="http://schemas.microsoft.com/office/drawing/2014/main" id="{4290F8DD-153C-4D8D-998D-76A8AA23A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821748" y="1871760"/>
              <a:ext cx="267872" cy="427713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EB9F709-64AF-47E6-B6E8-0A47BB802EFC}"/>
              </a:ext>
            </a:extLst>
          </p:cNvPr>
          <p:cNvGrpSpPr/>
          <p:nvPr/>
        </p:nvGrpSpPr>
        <p:grpSpPr>
          <a:xfrm>
            <a:off x="3398346" y="1212183"/>
            <a:ext cx="2128143" cy="473331"/>
            <a:chOff x="4196972" y="4783711"/>
            <a:chExt cx="1172818" cy="255103"/>
          </a:xfrm>
        </p:grpSpPr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5B581114-3D62-44E0-81CD-9EB71CC71B88}"/>
                </a:ext>
              </a:extLst>
            </p:cNvPr>
            <p:cNvSpPr/>
            <p:nvPr/>
          </p:nvSpPr>
          <p:spPr>
            <a:xfrm>
              <a:off x="4196972" y="4784453"/>
              <a:ext cx="1172818" cy="25436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3A99AD2-02F2-4F88-A543-3FE983F8BE45}"/>
                </a:ext>
              </a:extLst>
            </p:cNvPr>
            <p:cNvSpPr txBox="1"/>
            <p:nvPr/>
          </p:nvSpPr>
          <p:spPr>
            <a:xfrm>
              <a:off x="4199862" y="4783711"/>
              <a:ext cx="1167037" cy="24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Establish taxonomy &amp; filter to meet quality standards</a:t>
              </a:r>
            </a:p>
          </p:txBody>
        </p: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FD00DBC-8FDA-425A-850D-34DB1B07CAF5}"/>
              </a:ext>
            </a:extLst>
          </p:cNvPr>
          <p:cNvSpPr/>
          <p:nvPr/>
        </p:nvSpPr>
        <p:spPr>
          <a:xfrm>
            <a:off x="297074" y="1307419"/>
            <a:ext cx="1185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/>
              <a:t>Observation</a:t>
            </a:r>
          </a:p>
          <a:p>
            <a:pPr algn="ctr"/>
            <a:r>
              <a:rPr lang="en-US" sz="1200"/>
              <a:t>Survey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F12141C-34AA-4169-8D83-7C2B5E8D8170}"/>
              </a:ext>
            </a:extLst>
          </p:cNvPr>
          <p:cNvSpPr txBox="1"/>
          <p:nvPr/>
        </p:nvSpPr>
        <p:spPr>
          <a:xfrm>
            <a:off x="47135" y="94008"/>
            <a:ext cx="1561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Observation Data Standard</a:t>
            </a:r>
          </a:p>
        </p:txBody>
      </p:sp>
      <p:pic>
        <p:nvPicPr>
          <p:cNvPr id="122" name="Graphic 121" descr="List">
            <a:extLst>
              <a:ext uri="{FF2B5EF4-FFF2-40B4-BE49-F238E27FC236}">
                <a16:creationId xmlns:a16="http://schemas.microsoft.com/office/drawing/2014/main" id="{09FFD017-3D60-4B0E-A7F0-BF3745FAA69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18607" y="518205"/>
            <a:ext cx="418846" cy="418846"/>
          </a:xfrm>
          <a:prstGeom prst="rect">
            <a:avLst/>
          </a:prstGeom>
        </p:spPr>
      </p:pic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5F24299-69E1-4FFE-9CAD-E7AC6397EB58}"/>
              </a:ext>
            </a:extLst>
          </p:cNvPr>
          <p:cNvCxnSpPr>
            <a:cxnSpLocks/>
            <a:stCxn id="122" idx="2"/>
          </p:cNvCxnSpPr>
          <p:nvPr/>
        </p:nvCxnSpPr>
        <p:spPr>
          <a:xfrm flipH="1">
            <a:off x="814368" y="937051"/>
            <a:ext cx="13662" cy="4417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A58D8B5A-E225-46F2-8CCF-2A0E6E720F57}"/>
              </a:ext>
            </a:extLst>
          </p:cNvPr>
          <p:cNvCxnSpPr>
            <a:cxnSpLocks/>
            <a:endCxn id="159" idx="1"/>
          </p:cNvCxnSpPr>
          <p:nvPr/>
        </p:nvCxnSpPr>
        <p:spPr>
          <a:xfrm flipV="1">
            <a:off x="1257957" y="884168"/>
            <a:ext cx="523003" cy="5054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52CAC12D-1293-4C78-B720-DD78C606DFB2}"/>
              </a:ext>
            </a:extLst>
          </p:cNvPr>
          <p:cNvSpPr txBox="1"/>
          <p:nvPr/>
        </p:nvSpPr>
        <p:spPr>
          <a:xfrm>
            <a:off x="1562881" y="121421"/>
            <a:ext cx="2930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Network Program</a:t>
            </a:r>
          </a:p>
          <a:p>
            <a:pPr algn="ctr"/>
            <a:endParaRPr lang="en-US" sz="1200" b="1"/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4582E0F8-9084-41F1-9BFF-0F3DFFCEA69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78733" y="1699776"/>
            <a:ext cx="1402706" cy="2438636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A0E46F1-43E5-4DD8-BCF7-3618D0659E51}"/>
              </a:ext>
            </a:extLst>
          </p:cNvPr>
          <p:cNvGrpSpPr/>
          <p:nvPr/>
        </p:nvGrpSpPr>
        <p:grpSpPr>
          <a:xfrm>
            <a:off x="3204118" y="1946750"/>
            <a:ext cx="2319748" cy="288144"/>
            <a:chOff x="3204118" y="1946750"/>
            <a:chExt cx="2319748" cy="288144"/>
          </a:xfrm>
        </p:grpSpPr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98F04C24-A42A-49A1-8D9F-F7EE45EBA9A4}"/>
                </a:ext>
              </a:extLst>
            </p:cNvPr>
            <p:cNvSpPr/>
            <p:nvPr/>
          </p:nvSpPr>
          <p:spPr>
            <a:xfrm>
              <a:off x="3204118" y="1957895"/>
              <a:ext cx="2319748" cy="276999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9731686-6394-439C-AF30-200D4FAF49F3}"/>
                </a:ext>
              </a:extLst>
            </p:cNvPr>
            <p:cNvSpPr txBox="1"/>
            <p:nvPr/>
          </p:nvSpPr>
          <p:spPr>
            <a:xfrm>
              <a:off x="3204118" y="1946750"/>
              <a:ext cx="2319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Aggregate via Append (ArcGIS Pro</a:t>
              </a:r>
              <a:r>
                <a:rPr lang="en-US" sz="800"/>
                <a:t>)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960ACE3-949D-B72D-C58E-2188CE19DE0C}"/>
              </a:ext>
            </a:extLst>
          </p:cNvPr>
          <p:cNvCxnSpPr>
            <a:cxnSpLocks/>
          </p:cNvCxnSpPr>
          <p:nvPr/>
        </p:nvCxnSpPr>
        <p:spPr>
          <a:xfrm>
            <a:off x="6791971" y="3864128"/>
            <a:ext cx="0" cy="476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8D7623A-4C21-CEFD-D719-E319C4EA68AC}"/>
              </a:ext>
            </a:extLst>
          </p:cNvPr>
          <p:cNvSpPr txBox="1"/>
          <p:nvPr/>
        </p:nvSpPr>
        <p:spPr>
          <a:xfrm>
            <a:off x="5739208" y="4327624"/>
            <a:ext cx="21059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400"/>
              <a:t>Photos, Recordings, Files</a:t>
            </a:r>
            <a:endParaRPr lang="en-US">
              <a:cs typeface="Calibri"/>
            </a:endParaRPr>
          </a:p>
          <a:p>
            <a:pPr algn="ctr"/>
            <a:r>
              <a:rPr lang="en-US" sz="1400"/>
              <a:t>Specimen Labels</a:t>
            </a:r>
            <a:endParaRPr lang="en-US">
              <a:cs typeface="Calibri"/>
            </a:endParaRP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9774DAE8-CF64-530B-058A-35D92CD5840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160313" y="4855807"/>
            <a:ext cx="1265812" cy="83835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64F3E4-5004-D49D-37E1-A31903CE38BB}"/>
              </a:ext>
            </a:extLst>
          </p:cNvPr>
          <p:cNvCxnSpPr>
            <a:cxnSpLocks/>
          </p:cNvCxnSpPr>
          <p:nvPr/>
        </p:nvCxnSpPr>
        <p:spPr>
          <a:xfrm>
            <a:off x="2170330" y="1884477"/>
            <a:ext cx="45850" cy="2482904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94B533A-A854-B2E9-59D2-08D4EC6F1057}"/>
              </a:ext>
            </a:extLst>
          </p:cNvPr>
          <p:cNvGrpSpPr/>
          <p:nvPr/>
        </p:nvGrpSpPr>
        <p:grpSpPr>
          <a:xfrm>
            <a:off x="3530394" y="4721324"/>
            <a:ext cx="1340089" cy="2036964"/>
            <a:chOff x="181605" y="4611035"/>
            <a:chExt cx="1430325" cy="2107148"/>
          </a:xfrm>
        </p:grpSpPr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764C2F63-D951-CD0B-DCB6-B335698AC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 flipH="1">
              <a:off x="181605" y="5001225"/>
              <a:ext cx="1430325" cy="1716958"/>
            </a:xfrm>
            <a:prstGeom prst="rect">
              <a:avLst/>
            </a:prstGeom>
          </p:spPr>
        </p:pic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C8BC58F0-46D1-35E9-CFEE-129731713F85}"/>
                </a:ext>
              </a:extLst>
            </p:cNvPr>
            <p:cNvSpPr txBox="1"/>
            <p:nvPr/>
          </p:nvSpPr>
          <p:spPr>
            <a:xfrm>
              <a:off x="296026" y="4611035"/>
              <a:ext cx="1077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Web Map(s)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EBCC714-F1FB-0534-4D6A-C518BDC7FB3C}"/>
              </a:ext>
            </a:extLst>
          </p:cNvPr>
          <p:cNvSpPr txBox="1"/>
          <p:nvPr/>
        </p:nvSpPr>
        <p:spPr>
          <a:xfrm>
            <a:off x="1520426" y="4347328"/>
            <a:ext cx="1511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Online Products</a:t>
            </a:r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2FA2CC-8539-553D-24A4-92E4D4BA510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4592" y="5227857"/>
            <a:ext cx="3180224" cy="15743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CCBD33-C89A-8A6D-F87F-D3BAE5F1F1F2}"/>
              </a:ext>
            </a:extLst>
          </p:cNvPr>
          <p:cNvSpPr txBox="1"/>
          <p:nvPr/>
        </p:nvSpPr>
        <p:spPr>
          <a:xfrm>
            <a:off x="1184861" y="4884133"/>
            <a:ext cx="1059687" cy="279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Dashboard(s)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6C2F232-677C-18C5-7CE1-769D9C981D7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456446" y="4697579"/>
            <a:ext cx="1143000" cy="39052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4049FE-60FE-CF07-C97D-845C726A4696}"/>
              </a:ext>
            </a:extLst>
          </p:cNvPr>
          <p:cNvCxnSpPr>
            <a:cxnSpLocks/>
          </p:cNvCxnSpPr>
          <p:nvPr/>
        </p:nvCxnSpPr>
        <p:spPr>
          <a:xfrm>
            <a:off x="3824180" y="3944337"/>
            <a:ext cx="260684" cy="857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4E691E-95BF-A093-FBD7-0D5908D3FBF6}"/>
              </a:ext>
            </a:extLst>
          </p:cNvPr>
          <p:cNvCxnSpPr>
            <a:cxnSpLocks/>
          </p:cNvCxnSpPr>
          <p:nvPr/>
        </p:nvCxnSpPr>
        <p:spPr>
          <a:xfrm flipH="1">
            <a:off x="3292785" y="3984441"/>
            <a:ext cx="531394" cy="7573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80ED95-A7BD-21F7-EA4D-B01F2E582EE5}"/>
              </a:ext>
            </a:extLst>
          </p:cNvPr>
          <p:cNvGrpSpPr/>
          <p:nvPr/>
        </p:nvGrpSpPr>
        <p:grpSpPr>
          <a:xfrm>
            <a:off x="8219073" y="5504405"/>
            <a:ext cx="3481624" cy="1287601"/>
            <a:chOff x="8219073" y="5504405"/>
            <a:chExt cx="3481624" cy="1287601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6B148E3-03F2-DF77-7929-CCA759669B57}"/>
                </a:ext>
              </a:extLst>
            </p:cNvPr>
            <p:cNvSpPr/>
            <p:nvPr/>
          </p:nvSpPr>
          <p:spPr>
            <a:xfrm>
              <a:off x="8219073" y="5504405"/>
              <a:ext cx="2192967" cy="1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EA6842-F37F-4683-9A54-D104585AC908}"/>
                </a:ext>
              </a:extLst>
            </p:cNvPr>
            <p:cNvSpPr txBox="1"/>
            <p:nvPr/>
          </p:nvSpPr>
          <p:spPr>
            <a:xfrm>
              <a:off x="8546830" y="5571955"/>
              <a:ext cx="1537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Standard Biodiversity Location Data Products via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B8CB84E-0C6E-4911-ADB7-42AD0CBFCBE3}"/>
                </a:ext>
              </a:extLst>
            </p:cNvPr>
            <p:cNvSpPr/>
            <p:nvPr/>
          </p:nvSpPr>
          <p:spPr>
            <a:xfrm>
              <a:off x="10055094" y="5735364"/>
              <a:ext cx="1645603" cy="9208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Custom Biodiversity Location Data Products</a:t>
              </a:r>
            </a:p>
          </p:txBody>
        </p:sp>
        <p:pic>
          <p:nvPicPr>
            <p:cNvPr id="19" name="Picture 20" descr="Logo, company name&#10;&#10;Description automatically generated">
              <a:extLst>
                <a:ext uri="{FF2B5EF4-FFF2-40B4-BE49-F238E27FC236}">
                  <a16:creationId xmlns:a16="http://schemas.microsoft.com/office/drawing/2014/main" id="{E224A915-F4E8-5B9D-3472-AD1D8D74B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8578362" y="6148388"/>
              <a:ext cx="1377463" cy="469657"/>
            </a:xfrm>
            <a:prstGeom prst="rect">
              <a:avLst/>
            </a:prstGeom>
          </p:spPr>
        </p:pic>
      </p:grpSp>
      <p:sp>
        <p:nvSpPr>
          <p:cNvPr id="95" name="Title 1">
            <a:extLst>
              <a:ext uri="{FF2B5EF4-FFF2-40B4-BE49-F238E27FC236}">
                <a16:creationId xmlns:a16="http://schemas.microsoft.com/office/drawing/2014/main" id="{4D2DEC0C-F406-7FF9-AE5E-285105E32028}"/>
              </a:ext>
            </a:extLst>
          </p:cNvPr>
          <p:cNvSpPr txBox="1">
            <a:spLocks/>
          </p:cNvSpPr>
          <p:nvPr/>
        </p:nvSpPr>
        <p:spPr>
          <a:xfrm>
            <a:off x="6454343" y="147762"/>
            <a:ext cx="5442284" cy="19122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3D80"/>
                </a:solidFill>
              </a:rPr>
              <a:t>Developing standards through Collaboration</a:t>
            </a:r>
            <a:br>
              <a:rPr lang="en-US" dirty="0"/>
            </a:b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17C00C3-279B-EBB7-1BAC-F1D7AAD93695}"/>
              </a:ext>
            </a:extLst>
          </p:cNvPr>
          <p:cNvSpPr/>
          <p:nvPr/>
        </p:nvSpPr>
        <p:spPr>
          <a:xfrm>
            <a:off x="176853" y="47212"/>
            <a:ext cx="1330960" cy="9546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2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5E75-FA45-4FB3-BA7F-507BAEE0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07" y="-878571"/>
            <a:ext cx="2895696" cy="5964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Biodiversity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Observation Data Standard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5CB5A-0EDD-44D0-8223-C823525175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7406" y="330769"/>
            <a:ext cx="8947343" cy="6255381"/>
          </a:xfrm>
          <a:noFill/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 fontAlgn="base">
              <a:buNone/>
            </a:pPr>
            <a:r>
              <a:rPr lang="en-US" dirty="0"/>
              <a:t>Comprehensive set of biodiversity observation data fields:</a:t>
            </a:r>
          </a:p>
          <a:p>
            <a:pPr fontAlgn="base"/>
            <a:r>
              <a:rPr lang="en-US" sz="2400" dirty="0"/>
              <a:t>Developed by a working group comprised of Network &amp; NatureServe staff</a:t>
            </a:r>
          </a:p>
          <a:p>
            <a:pPr fontAlgn="base"/>
            <a:r>
              <a:rPr lang="en-US" sz="2400" dirty="0"/>
              <a:t>Relevant to most of the Network’s programs and meet individual program needs </a:t>
            </a:r>
          </a:p>
          <a:p>
            <a:pPr fontAlgn="base"/>
            <a:r>
              <a:rPr lang="en-US" sz="2400" dirty="0"/>
              <a:t>Compatible with existing NatureServe data schemas (i.e., Biotics)</a:t>
            </a:r>
          </a:p>
          <a:p>
            <a:pPr fontAlgn="base"/>
            <a:r>
              <a:rPr lang="en-US" sz="2400" dirty="0"/>
              <a:t>Positioned to accept data from external sources (interoperable with Darwin Core)</a:t>
            </a:r>
          </a:p>
          <a:p>
            <a:pPr fontAlgn="base"/>
            <a:r>
              <a:rPr lang="en-US" sz="2400" dirty="0"/>
              <a:t>Support the development of priority Network products: </a:t>
            </a:r>
          </a:p>
          <a:p>
            <a:pPr lvl="1" fontAlgn="base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Spatial Distribution Products  </a:t>
            </a:r>
          </a:p>
          <a:p>
            <a:pPr lvl="2" fontAlgn="base"/>
            <a:r>
              <a:rPr lang="en-US" sz="2400" dirty="0"/>
              <a:t>Element Occurrences</a:t>
            </a:r>
          </a:p>
          <a:p>
            <a:pPr lvl="2" fontAlgn="base"/>
            <a:r>
              <a:rPr lang="en-US" sz="2400" dirty="0"/>
              <a:t>range maps</a:t>
            </a:r>
          </a:p>
          <a:p>
            <a:pPr lvl="2" fontAlgn="base"/>
            <a:r>
              <a:rPr lang="en-US" sz="2400" dirty="0"/>
              <a:t>hexagon grid-observations </a:t>
            </a:r>
          </a:p>
          <a:p>
            <a:pPr lvl="2" fontAlgn="base"/>
            <a:r>
              <a:rPr lang="en-US" sz="2400" dirty="0"/>
              <a:t>habitat suitability models</a:t>
            </a:r>
          </a:p>
          <a:p>
            <a:pPr lvl="1" fontAlgn="base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Conservation Status Assessments</a:t>
            </a:r>
            <a:endParaRPr lang="en-US" dirty="0"/>
          </a:p>
          <a:p>
            <a:pPr lvl="2" fontAlgn="base"/>
            <a:r>
              <a:rPr lang="en-US" sz="2400" dirty="0"/>
              <a:t>establish geographic extent to support ranking </a:t>
            </a:r>
          </a:p>
          <a:p>
            <a:pPr lvl="1" fontAlgn="base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Quality and Condition Assessments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EEB8B-F889-4766-BA5A-565E0426D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0" y="6257925"/>
            <a:ext cx="62769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4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FAE4F1-0CED-4706-9BCC-F72CF77549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9278"/>
          <a:stretch/>
        </p:blipFill>
        <p:spPr>
          <a:xfrm>
            <a:off x="838200" y="1090284"/>
            <a:ext cx="12192000" cy="5085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73F701-1209-4D7C-B00E-1790AD5A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87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Comprehensive Fields</a:t>
            </a:r>
            <a:br>
              <a:rPr lang="en-US" dirty="0"/>
            </a:br>
            <a:r>
              <a:rPr lang="en-US" sz="1600" dirty="0"/>
              <a:t>https://www.natureserve.org/publications/biodiversity-observation-data-standard-natureserve-network</a:t>
            </a:r>
            <a:br>
              <a:rPr lang="en-US" sz="1600" dirty="0"/>
            </a:b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479D2-C13C-4A97-8FBF-5F4254323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842" y="2460444"/>
            <a:ext cx="5991225" cy="4105275"/>
          </a:xfrm>
          <a:prstGeom prst="rect">
            <a:avLst/>
          </a:prstGeom>
          <a:ln w="38100">
            <a:solidFill>
              <a:srgbClr val="003D80"/>
            </a:solidFill>
          </a:ln>
        </p:spPr>
      </p:pic>
    </p:spTree>
    <p:extLst>
      <p:ext uri="{BB962C8B-B14F-4D97-AF65-F5344CB8AC3E}">
        <p14:creationId xmlns:p14="http://schemas.microsoft.com/office/powerpoint/2010/main" val="1123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B5C1-3DE0-47CE-A0DC-77BFD008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Data-to-Decisions Lifecycle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098A1-28B2-4EEF-A67A-94AA3C78B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80849"/>
            <a:ext cx="10515600" cy="52028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3164FC-9963-449C-89CC-54ADF1C0A6B9}"/>
              </a:ext>
            </a:extLst>
          </p:cNvPr>
          <p:cNvSpPr/>
          <p:nvPr/>
        </p:nvSpPr>
        <p:spPr>
          <a:xfrm>
            <a:off x="923827" y="2674855"/>
            <a:ext cx="2083324" cy="20385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0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655AB47E-18DB-4C01-9FF7-99517A91A70D}"/>
              </a:ext>
            </a:extLst>
          </p:cNvPr>
          <p:cNvCxnSpPr>
            <a:cxnSpLocks/>
          </p:cNvCxnSpPr>
          <p:nvPr/>
        </p:nvCxnSpPr>
        <p:spPr>
          <a:xfrm>
            <a:off x="9952523" y="4651584"/>
            <a:ext cx="0" cy="476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65A7F5C7-E86D-4CE5-8538-749878AC7175}"/>
              </a:ext>
            </a:extLst>
          </p:cNvPr>
          <p:cNvSpPr txBox="1"/>
          <p:nvPr/>
        </p:nvSpPr>
        <p:spPr>
          <a:xfrm>
            <a:off x="9122672" y="5126545"/>
            <a:ext cx="2195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Aggregated EO Products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3FDA165-A2EA-42B7-A1AD-4E1C8E0493FB}"/>
              </a:ext>
            </a:extLst>
          </p:cNvPr>
          <p:cNvSpPr txBox="1"/>
          <p:nvPr/>
        </p:nvSpPr>
        <p:spPr>
          <a:xfrm rot="19776704">
            <a:off x="7603738" y="2400446"/>
            <a:ext cx="140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Bulk Create</a:t>
            </a:r>
          </a:p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tool </a:t>
            </a:r>
            <a:r>
              <a:rPr lang="en-US" sz="1200"/>
              <a:t>(Local Biotics)</a:t>
            </a:r>
          </a:p>
        </p:txBody>
      </p:sp>
      <p:pic>
        <p:nvPicPr>
          <p:cNvPr id="88" name="Graphic 87" descr="Table">
            <a:extLst>
              <a:ext uri="{FF2B5EF4-FFF2-40B4-BE49-F238E27FC236}">
                <a16:creationId xmlns:a16="http://schemas.microsoft.com/office/drawing/2014/main" id="{4815DB02-326E-4515-A0A6-2DA1C4528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1026" y="3234805"/>
            <a:ext cx="334605" cy="34647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CC3E7F0B-4DBE-4CCE-AAFB-3DFC8805C010}"/>
              </a:ext>
            </a:extLst>
          </p:cNvPr>
          <p:cNvSpPr txBox="1"/>
          <p:nvPr/>
        </p:nvSpPr>
        <p:spPr>
          <a:xfrm>
            <a:off x="7042585" y="2620833"/>
            <a:ext cx="844836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Bulk Create</a:t>
            </a:r>
          </a:p>
          <a:p>
            <a:pPr algn="ctr"/>
            <a:r>
              <a:rPr lang="en-US" sz="1200"/>
              <a:t>Template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5463BD3-8A86-4E20-A416-929914F882B3}"/>
              </a:ext>
            </a:extLst>
          </p:cNvPr>
          <p:cNvSpPr txBox="1"/>
          <p:nvPr/>
        </p:nvSpPr>
        <p:spPr>
          <a:xfrm>
            <a:off x="5476273" y="2708362"/>
            <a:ext cx="1038379" cy="646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/>
              <a:t>Observations</a:t>
            </a:r>
          </a:p>
          <a:p>
            <a:pPr algn="ctr"/>
            <a:r>
              <a:rPr lang="en-US" sz="1200"/>
              <a:t>assigned to EOs</a:t>
            </a:r>
            <a:endParaRPr lang="en-US" sz="1200">
              <a:cs typeface="Calibri"/>
            </a:endParaRPr>
          </a:p>
        </p:txBody>
      </p:sp>
      <p:pic>
        <p:nvPicPr>
          <p:cNvPr id="93" name="Graphic 92" descr="Beehive">
            <a:extLst>
              <a:ext uri="{FF2B5EF4-FFF2-40B4-BE49-F238E27FC236}">
                <a16:creationId xmlns:a16="http://schemas.microsoft.com/office/drawing/2014/main" id="{3B3C0E4B-880D-46A5-AC3B-3835C0CD7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2448" y="3462937"/>
            <a:ext cx="414065" cy="42875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100577A2-60A3-44AE-B184-AFA3D808A9C8}"/>
              </a:ext>
            </a:extLst>
          </p:cNvPr>
          <p:cNvSpPr txBox="1"/>
          <p:nvPr/>
        </p:nvSpPr>
        <p:spPr>
          <a:xfrm>
            <a:off x="4466739" y="3162316"/>
            <a:ext cx="956126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accent6">
                    <a:lumMod val="75000"/>
                  </a:schemeClr>
                </a:solidFill>
              </a:rPr>
              <a:t>Observation BLP</a:t>
            </a:r>
          </a:p>
          <a:p>
            <a:pPr algn="ctr"/>
            <a:r>
              <a:rPr lang="en-US" sz="1100">
                <a:solidFill>
                  <a:schemeClr val="accent6">
                    <a:lumMod val="75000"/>
                  </a:schemeClr>
                </a:solidFill>
              </a:rPr>
              <a:t>toolbox</a:t>
            </a:r>
          </a:p>
          <a:p>
            <a:pPr algn="ctr"/>
            <a:r>
              <a:rPr lang="en-US" sz="1100"/>
              <a:t>(ArcGIS)</a:t>
            </a:r>
            <a:endParaRPr lang="en-US" sz="11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51455BA-B2F5-439F-9538-E0E4D7F224DE}"/>
              </a:ext>
            </a:extLst>
          </p:cNvPr>
          <p:cNvSpPr txBox="1"/>
          <p:nvPr/>
        </p:nvSpPr>
        <p:spPr>
          <a:xfrm>
            <a:off x="6263771" y="3196901"/>
            <a:ext cx="102137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Observations</a:t>
            </a:r>
          </a:p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toolbox</a:t>
            </a:r>
          </a:p>
          <a:p>
            <a:pPr algn="ctr"/>
            <a:r>
              <a:rPr lang="en-US" sz="1200"/>
              <a:t>(ArcGIS)</a:t>
            </a:r>
            <a:endParaRPr lang="en-US" sz="120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7A8AFE9-612E-4BEA-A2EA-D586F6EBBF46}"/>
              </a:ext>
            </a:extLst>
          </p:cNvPr>
          <p:cNvCxnSpPr>
            <a:cxnSpLocks/>
          </p:cNvCxnSpPr>
          <p:nvPr/>
        </p:nvCxnSpPr>
        <p:spPr>
          <a:xfrm>
            <a:off x="6456965" y="3037510"/>
            <a:ext cx="6950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08E0C6E4-C350-4C04-A09F-D039E87E1CE4}"/>
              </a:ext>
            </a:extLst>
          </p:cNvPr>
          <p:cNvSpPr txBox="1"/>
          <p:nvPr/>
        </p:nvSpPr>
        <p:spPr>
          <a:xfrm>
            <a:off x="9523838" y="1930411"/>
            <a:ext cx="1031220" cy="36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2">
                    <a:lumMod val="50000"/>
                  </a:schemeClr>
                </a:solidFill>
              </a:rPr>
              <a:t>Local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C8439B3-D1B0-461F-91B0-A532067459E6}"/>
              </a:ext>
            </a:extLst>
          </p:cNvPr>
          <p:cNvCxnSpPr>
            <a:cxnSpLocks/>
          </p:cNvCxnSpPr>
          <p:nvPr/>
        </p:nvCxnSpPr>
        <p:spPr>
          <a:xfrm>
            <a:off x="7699031" y="3302699"/>
            <a:ext cx="1445971" cy="1124032"/>
          </a:xfrm>
          <a:prstGeom prst="straightConnector1">
            <a:avLst/>
          </a:prstGeom>
          <a:ln w="76200">
            <a:solidFill>
              <a:srgbClr val="ED7C2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7231055-040D-491A-8361-C83C4D8E75C6}"/>
              </a:ext>
            </a:extLst>
          </p:cNvPr>
          <p:cNvCxnSpPr>
            <a:cxnSpLocks/>
            <a:endCxn id="114" idx="1"/>
          </p:cNvCxnSpPr>
          <p:nvPr/>
        </p:nvCxnSpPr>
        <p:spPr>
          <a:xfrm flipV="1">
            <a:off x="7689241" y="2470409"/>
            <a:ext cx="1445971" cy="872993"/>
          </a:xfrm>
          <a:prstGeom prst="straightConnector1">
            <a:avLst/>
          </a:prstGeom>
          <a:ln w="76200">
            <a:solidFill>
              <a:srgbClr val="ED7C2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473B9523-70C7-4497-8AB3-7A0BDE386F9F}"/>
              </a:ext>
            </a:extLst>
          </p:cNvPr>
          <p:cNvSpPr txBox="1"/>
          <p:nvPr/>
        </p:nvSpPr>
        <p:spPr>
          <a:xfrm>
            <a:off x="9494678" y="3958447"/>
            <a:ext cx="1031219" cy="36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accent2">
                    <a:lumMod val="50000"/>
                  </a:schemeClr>
                </a:solidFill>
              </a:rPr>
              <a:t>Central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43B56AD-DD12-4A96-87E4-6EB5488BF5AD}"/>
              </a:ext>
            </a:extLst>
          </p:cNvPr>
          <p:cNvSpPr txBox="1"/>
          <p:nvPr/>
        </p:nvSpPr>
        <p:spPr>
          <a:xfrm rot="2230663">
            <a:off x="7951633" y="3242594"/>
            <a:ext cx="1249090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Bulk Import</a:t>
            </a:r>
          </a:p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Records tool </a:t>
            </a:r>
            <a:r>
              <a:rPr lang="en-US" sz="1200"/>
              <a:t>(Central Biotics)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74244138-2DB2-4C21-AE4F-079AAFD9D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5211" y="2292863"/>
            <a:ext cx="1391584" cy="355089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0D8A195A-4C7C-4652-8152-9A3F59E7C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3401" y="4248307"/>
            <a:ext cx="1391584" cy="355089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9A92EE52-88DB-4DE2-AB2F-8985300473B0}"/>
              </a:ext>
            </a:extLst>
          </p:cNvPr>
          <p:cNvSpPr txBox="1"/>
          <p:nvPr/>
        </p:nvSpPr>
        <p:spPr>
          <a:xfrm rot="2268382">
            <a:off x="7507185" y="3904831"/>
            <a:ext cx="1646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002B82"/>
                </a:solidFill>
              </a:rPr>
              <a:t>From Non- Biotics Programs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286B92C-BDD0-40ED-8F1B-999E3534B2A6}"/>
              </a:ext>
            </a:extLst>
          </p:cNvPr>
          <p:cNvCxnSpPr>
            <a:cxnSpLocks/>
          </p:cNvCxnSpPr>
          <p:nvPr/>
        </p:nvCxnSpPr>
        <p:spPr>
          <a:xfrm>
            <a:off x="9672837" y="2664420"/>
            <a:ext cx="18300" cy="13009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155CCCA-D3A9-4757-97D2-EA05AC6CD369}"/>
              </a:ext>
            </a:extLst>
          </p:cNvPr>
          <p:cNvCxnSpPr>
            <a:cxnSpLocks/>
          </p:cNvCxnSpPr>
          <p:nvPr/>
        </p:nvCxnSpPr>
        <p:spPr>
          <a:xfrm flipH="1" flipV="1">
            <a:off x="10394189" y="2618588"/>
            <a:ext cx="11727" cy="13366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D0C82B9D-AA40-4096-8908-5F811C5C2F65}"/>
              </a:ext>
            </a:extLst>
          </p:cNvPr>
          <p:cNvSpPr txBox="1"/>
          <p:nvPr/>
        </p:nvSpPr>
        <p:spPr>
          <a:xfrm>
            <a:off x="9628789" y="2973757"/>
            <a:ext cx="8287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6">
                    <a:lumMod val="75000"/>
                  </a:schemeClr>
                </a:solidFill>
              </a:rPr>
              <a:t>Data Exchange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E4A6739-D055-49F7-8219-842D706E7428}"/>
              </a:ext>
            </a:extLst>
          </p:cNvPr>
          <p:cNvCxnSpPr>
            <a:cxnSpLocks/>
          </p:cNvCxnSpPr>
          <p:nvPr/>
        </p:nvCxnSpPr>
        <p:spPr>
          <a:xfrm>
            <a:off x="2188722" y="1930411"/>
            <a:ext cx="1351188" cy="741601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" name="Graphic 62" descr="Database">
            <a:extLst>
              <a:ext uri="{FF2B5EF4-FFF2-40B4-BE49-F238E27FC236}">
                <a16:creationId xmlns:a16="http://schemas.microsoft.com/office/drawing/2014/main" id="{F352163C-31F3-4DFF-86D5-6009D68C04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88309" y="3208708"/>
            <a:ext cx="641536" cy="73866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4ED7049-A2AA-4054-BB57-7765685419B5}"/>
              </a:ext>
            </a:extLst>
          </p:cNvPr>
          <p:cNvSpPr txBox="1"/>
          <p:nvPr/>
        </p:nvSpPr>
        <p:spPr>
          <a:xfrm>
            <a:off x="2973272" y="2691057"/>
            <a:ext cx="161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Local Observation</a:t>
            </a:r>
          </a:p>
          <a:p>
            <a:pPr algn="ctr"/>
            <a:r>
              <a:rPr lang="en-US" sz="1400" b="1"/>
              <a:t>Geodatabase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63DDDE9-7946-429F-AC01-5C9773372501}"/>
              </a:ext>
            </a:extLst>
          </p:cNvPr>
          <p:cNvCxnSpPr>
            <a:cxnSpLocks/>
          </p:cNvCxnSpPr>
          <p:nvPr/>
        </p:nvCxnSpPr>
        <p:spPr>
          <a:xfrm>
            <a:off x="4596024" y="3037510"/>
            <a:ext cx="6950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8CDCE8A-11FA-412A-9AED-EFF13DE6FD82}"/>
              </a:ext>
            </a:extLst>
          </p:cNvPr>
          <p:cNvCxnSpPr>
            <a:cxnSpLocks/>
          </p:cNvCxnSpPr>
          <p:nvPr/>
        </p:nvCxnSpPr>
        <p:spPr>
          <a:xfrm flipH="1">
            <a:off x="9534127" y="3535325"/>
            <a:ext cx="1849803" cy="18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3F8E44-AC0C-4C8C-920E-745286323529}"/>
              </a:ext>
            </a:extLst>
          </p:cNvPr>
          <p:cNvGrpSpPr/>
          <p:nvPr/>
        </p:nvGrpSpPr>
        <p:grpSpPr>
          <a:xfrm>
            <a:off x="8981051" y="2258520"/>
            <a:ext cx="3800691" cy="1816076"/>
            <a:chOff x="8981051" y="2258520"/>
            <a:chExt cx="3800691" cy="1816076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CFFD5F0-1975-4FE8-B283-A4BF2FA9BA2C}"/>
                </a:ext>
              </a:extLst>
            </p:cNvPr>
            <p:cNvSpPr txBox="1"/>
            <p:nvPr/>
          </p:nvSpPr>
          <p:spPr>
            <a:xfrm>
              <a:off x="10715565" y="2258520"/>
              <a:ext cx="2066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Conservation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Status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Assessment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38E98CF-B2A9-4F55-9643-8E18E014DCCB}"/>
                </a:ext>
              </a:extLst>
            </p:cNvPr>
            <p:cNvSpPr txBox="1"/>
            <p:nvPr/>
          </p:nvSpPr>
          <p:spPr>
            <a:xfrm>
              <a:off x="8981051" y="3413549"/>
              <a:ext cx="617057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 Ranks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1882E8B-F597-42B7-AAF0-7C5650032B9C}"/>
                </a:ext>
              </a:extLst>
            </p:cNvPr>
            <p:cNvSpPr txBox="1"/>
            <p:nvPr/>
          </p:nvSpPr>
          <p:spPr>
            <a:xfrm>
              <a:off x="10355164" y="2782769"/>
              <a:ext cx="81144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Std. Spp.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Taxonomy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EAB1EAD-C22F-41FC-8CDF-5229DF3C303E}"/>
                </a:ext>
              </a:extLst>
            </p:cNvPr>
            <p:cNvSpPr txBox="1"/>
            <p:nvPr/>
          </p:nvSpPr>
          <p:spPr>
            <a:xfrm>
              <a:off x="9239607" y="2909588"/>
              <a:ext cx="40107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EOs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41AF707-EF52-4A9C-8EA0-440CC725E0DC}"/>
                </a:ext>
              </a:extLst>
            </p:cNvPr>
            <p:cNvSpPr txBox="1"/>
            <p:nvPr/>
          </p:nvSpPr>
          <p:spPr>
            <a:xfrm>
              <a:off x="10400907" y="3275835"/>
              <a:ext cx="643125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 Ranks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54F7C59-B34A-454C-AC36-618807569D1A}"/>
                </a:ext>
              </a:extLst>
            </p:cNvPr>
            <p:cNvSpPr txBox="1"/>
            <p:nvPr/>
          </p:nvSpPr>
          <p:spPr>
            <a:xfrm>
              <a:off x="10391931" y="3567079"/>
              <a:ext cx="64472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3D8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Ranks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B22D72-BCA9-48A1-9742-2129A91DC03F}"/>
                </a:ext>
              </a:extLst>
            </p:cNvPr>
            <p:cNvGrpSpPr/>
            <p:nvPr/>
          </p:nvGrpSpPr>
          <p:grpSpPr>
            <a:xfrm>
              <a:off x="11356750" y="2878617"/>
              <a:ext cx="804284" cy="1195979"/>
              <a:chOff x="11931787" y="2859763"/>
              <a:chExt cx="804284" cy="1195979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D46A28D-0B86-4840-AB6D-B303CB28D953}"/>
                  </a:ext>
                </a:extLst>
              </p:cNvPr>
              <p:cNvSpPr/>
              <p:nvPr/>
            </p:nvSpPr>
            <p:spPr>
              <a:xfrm>
                <a:off x="11931787" y="2859763"/>
                <a:ext cx="804284" cy="119597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92393DB-D99E-492F-9C1A-6D15E067D49F}"/>
                  </a:ext>
                </a:extLst>
              </p:cNvPr>
              <p:cNvSpPr txBox="1"/>
              <p:nvPr/>
            </p:nvSpPr>
            <p:spPr>
              <a:xfrm>
                <a:off x="12032841" y="3585650"/>
                <a:ext cx="58541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3D8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Rarity 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22C19C1-9CF1-4566-87C0-DF8DFF96AF6D}"/>
                  </a:ext>
                </a:extLst>
              </p:cNvPr>
              <p:cNvSpPr txBox="1"/>
              <p:nvPr/>
            </p:nvSpPr>
            <p:spPr>
              <a:xfrm>
                <a:off x="12017418" y="3256279"/>
                <a:ext cx="573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3D8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Trend 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818DBDE-79EF-4D44-9D61-6BEF9FB53520}"/>
                  </a:ext>
                </a:extLst>
              </p:cNvPr>
              <p:cNvSpPr txBox="1"/>
              <p:nvPr/>
            </p:nvSpPr>
            <p:spPr>
              <a:xfrm>
                <a:off x="12017418" y="2942152"/>
                <a:ext cx="59157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3D8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Threat</a:t>
                </a:r>
              </a:p>
            </p:txBody>
          </p:sp>
        </p:grp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F281EEF-DA62-4334-B20E-CDC9F94D8C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88353" y="3708409"/>
              <a:ext cx="368397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AD438855-F9AF-405B-9EE9-1843AE7E4E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80496" y="3408322"/>
              <a:ext cx="368397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825DBCB-89C2-40ED-A4BD-907DC544B2DD}"/>
              </a:ext>
            </a:extLst>
          </p:cNvPr>
          <p:cNvGrpSpPr/>
          <p:nvPr/>
        </p:nvGrpSpPr>
        <p:grpSpPr>
          <a:xfrm>
            <a:off x="814367" y="418096"/>
            <a:ext cx="2675339" cy="1346537"/>
            <a:chOff x="3941260" y="1481767"/>
            <a:chExt cx="2675339" cy="1346537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63033E83-9F02-4D2D-958C-7491E4D40C9D}"/>
                </a:ext>
              </a:extLst>
            </p:cNvPr>
            <p:cNvSpPr txBox="1"/>
            <p:nvPr/>
          </p:nvSpPr>
          <p:spPr>
            <a:xfrm>
              <a:off x="3941260" y="1481767"/>
              <a:ext cx="2675339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Survey123 </a:t>
              </a:r>
            </a:p>
            <a:p>
              <a:pPr algn="ctr"/>
              <a:endParaRPr lang="en-US" sz="1200" b="1"/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DFDD427-8C1E-45FE-90AB-285873D2BADC}"/>
                </a:ext>
              </a:extLst>
            </p:cNvPr>
            <p:cNvGrpSpPr/>
            <p:nvPr/>
          </p:nvGrpSpPr>
          <p:grpSpPr>
            <a:xfrm>
              <a:off x="4907853" y="1774082"/>
              <a:ext cx="742152" cy="1054222"/>
              <a:chOff x="2031797" y="755100"/>
              <a:chExt cx="742152" cy="1054222"/>
            </a:xfrm>
          </p:grpSpPr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04722D1F-0DB8-4C4F-82A8-5F1EA8F79EC2}"/>
                  </a:ext>
                </a:extLst>
              </p:cNvPr>
              <p:cNvGrpSpPr/>
              <p:nvPr/>
            </p:nvGrpSpPr>
            <p:grpSpPr>
              <a:xfrm>
                <a:off x="2055898" y="1103962"/>
                <a:ext cx="693950" cy="705360"/>
                <a:chOff x="2055898" y="1103962"/>
                <a:chExt cx="693950" cy="705360"/>
              </a:xfrm>
            </p:grpSpPr>
            <p:pic>
              <p:nvPicPr>
                <p:cNvPr id="162" name="Graphic 161" descr="Download from cloud">
                  <a:extLst>
                    <a:ext uri="{FF2B5EF4-FFF2-40B4-BE49-F238E27FC236}">
                      <a16:creationId xmlns:a16="http://schemas.microsoft.com/office/drawing/2014/main" id="{F021968D-C291-470E-BFF1-815A13232E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6645" y="1482985"/>
                  <a:ext cx="302482" cy="326337"/>
                </a:xfrm>
                <a:prstGeom prst="rect">
                  <a:avLst/>
                </a:prstGeom>
              </p:spPr>
            </p:pic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8F825CBC-F312-491E-85A5-20B1F6E0ECC6}"/>
                    </a:ext>
                  </a:extLst>
                </p:cNvPr>
                <p:cNvSpPr txBox="1"/>
                <p:nvPr/>
              </p:nvSpPr>
              <p:spPr>
                <a:xfrm>
                  <a:off x="2055898" y="1103962"/>
                  <a:ext cx="6939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/>
                    <a:t>ArcGIS </a:t>
                  </a:r>
                </a:p>
                <a:p>
                  <a:pPr algn="ctr"/>
                  <a:r>
                    <a:rPr lang="en-US" sz="1200" b="1"/>
                    <a:t>Online</a:t>
                  </a:r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354C9582-D94D-45F0-84CF-7750CD0EC642}"/>
                  </a:ext>
                </a:extLst>
              </p:cNvPr>
              <p:cNvGrpSpPr/>
              <p:nvPr/>
            </p:nvGrpSpPr>
            <p:grpSpPr>
              <a:xfrm>
                <a:off x="2031797" y="755100"/>
                <a:ext cx="742152" cy="374077"/>
                <a:chOff x="2168041" y="755100"/>
                <a:chExt cx="742152" cy="374077"/>
              </a:xfrm>
            </p:grpSpPr>
            <p:pic>
              <p:nvPicPr>
                <p:cNvPr id="159" name="Graphic 158" descr="Owl">
                  <a:extLst>
                    <a:ext uri="{FF2B5EF4-FFF2-40B4-BE49-F238E27FC236}">
                      <a16:creationId xmlns:a16="http://schemas.microsoft.com/office/drawing/2014/main" id="{B083F875-3528-4A22-B497-CF2509312D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68041" y="755100"/>
                  <a:ext cx="267872" cy="347514"/>
                </a:xfrm>
                <a:prstGeom prst="rect">
                  <a:avLst/>
                </a:prstGeom>
              </p:spPr>
            </p:pic>
            <p:pic>
              <p:nvPicPr>
                <p:cNvPr id="160" name="Graphic 159" descr="Cactus">
                  <a:extLst>
                    <a:ext uri="{FF2B5EF4-FFF2-40B4-BE49-F238E27FC236}">
                      <a16:creationId xmlns:a16="http://schemas.microsoft.com/office/drawing/2014/main" id="{230A857B-B8A8-408C-95AE-D6E5228101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2321" y="781663"/>
                  <a:ext cx="267872" cy="347514"/>
                </a:xfrm>
                <a:prstGeom prst="rect">
                  <a:avLst/>
                </a:prstGeom>
              </p:spPr>
            </p:pic>
            <p:pic>
              <p:nvPicPr>
                <p:cNvPr id="161" name="Graphic 160" descr="Bee">
                  <a:extLst>
                    <a:ext uri="{FF2B5EF4-FFF2-40B4-BE49-F238E27FC236}">
                      <a16:creationId xmlns:a16="http://schemas.microsoft.com/office/drawing/2014/main" id="{553FC784-EB91-4A1A-9127-1A9501E8BB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8429" y="858427"/>
                  <a:ext cx="289921" cy="188089"/>
                </a:xfrm>
                <a:prstGeom prst="rect">
                  <a:avLst/>
                </a:prstGeom>
              </p:spPr>
            </p:pic>
          </p:grpSp>
        </p:grpSp>
      </p:grp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94058775-FE9C-4AB4-9B6A-9DBBEEFA7B12}"/>
              </a:ext>
            </a:extLst>
          </p:cNvPr>
          <p:cNvCxnSpPr>
            <a:cxnSpLocks/>
          </p:cNvCxnSpPr>
          <p:nvPr/>
        </p:nvCxnSpPr>
        <p:spPr>
          <a:xfrm>
            <a:off x="3732777" y="1017419"/>
            <a:ext cx="3211" cy="1611469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848F789-47A2-40A5-B7FE-B68B1F1747A7}"/>
              </a:ext>
            </a:extLst>
          </p:cNvPr>
          <p:cNvSpPr/>
          <p:nvPr/>
        </p:nvSpPr>
        <p:spPr>
          <a:xfrm>
            <a:off x="2972280" y="406151"/>
            <a:ext cx="1520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BLM Data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5CA5BED-1D1F-4F79-828A-49DF09444E0D}"/>
              </a:ext>
            </a:extLst>
          </p:cNvPr>
          <p:cNvGrpSpPr/>
          <p:nvPr/>
        </p:nvGrpSpPr>
        <p:grpSpPr>
          <a:xfrm>
            <a:off x="3329778" y="669905"/>
            <a:ext cx="676093" cy="374026"/>
            <a:chOff x="3397256" y="897321"/>
            <a:chExt cx="676093" cy="374026"/>
          </a:xfrm>
        </p:grpSpPr>
        <p:pic>
          <p:nvPicPr>
            <p:cNvPr id="151" name="Graphic 150" descr="Bats">
              <a:extLst>
                <a:ext uri="{FF2B5EF4-FFF2-40B4-BE49-F238E27FC236}">
                  <a16:creationId xmlns:a16="http://schemas.microsoft.com/office/drawing/2014/main" id="{DDF7CA69-B35A-43E0-910B-C030FF3AB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805477" y="923833"/>
              <a:ext cx="267872" cy="347514"/>
            </a:xfrm>
            <a:prstGeom prst="rect">
              <a:avLst/>
            </a:prstGeom>
          </p:spPr>
        </p:pic>
        <p:pic>
          <p:nvPicPr>
            <p:cNvPr id="152" name="Graphic 151" descr="Snake">
              <a:extLst>
                <a:ext uri="{FF2B5EF4-FFF2-40B4-BE49-F238E27FC236}">
                  <a16:creationId xmlns:a16="http://schemas.microsoft.com/office/drawing/2014/main" id="{30D0B84F-C818-4ED3-BCF2-03581EC1C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397256" y="897321"/>
              <a:ext cx="267872" cy="347514"/>
            </a:xfrm>
            <a:prstGeom prst="rect">
              <a:avLst/>
            </a:prstGeom>
          </p:spPr>
        </p:pic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981C524C-8FB5-4D94-8AE2-A2DB01189D6A}"/>
              </a:ext>
            </a:extLst>
          </p:cNvPr>
          <p:cNvSpPr txBox="1"/>
          <p:nvPr/>
        </p:nvSpPr>
        <p:spPr>
          <a:xfrm>
            <a:off x="4327280" y="398420"/>
            <a:ext cx="2435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6">
                    <a:lumMod val="75000"/>
                  </a:schemeClr>
                </a:solidFill>
              </a:rPr>
              <a:t>External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 Data Sources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CD340E7D-FA9D-4AE1-8044-6E15A86DE7F3}"/>
              </a:ext>
            </a:extLst>
          </p:cNvPr>
          <p:cNvCxnSpPr>
            <a:cxnSpLocks/>
          </p:cNvCxnSpPr>
          <p:nvPr/>
        </p:nvCxnSpPr>
        <p:spPr>
          <a:xfrm flipH="1">
            <a:off x="3995300" y="921100"/>
            <a:ext cx="1290115" cy="1708317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BB3C374-CF40-46E9-A24E-A6C82A764DA1}"/>
              </a:ext>
            </a:extLst>
          </p:cNvPr>
          <p:cNvGrpSpPr/>
          <p:nvPr/>
        </p:nvGrpSpPr>
        <p:grpSpPr>
          <a:xfrm>
            <a:off x="5389349" y="626646"/>
            <a:ext cx="543410" cy="440646"/>
            <a:chOff x="8821748" y="1871760"/>
            <a:chExt cx="543410" cy="440646"/>
          </a:xfrm>
        </p:grpSpPr>
        <p:pic>
          <p:nvPicPr>
            <p:cNvPr id="149" name="Graphic 148" descr="Bug">
              <a:extLst>
                <a:ext uri="{FF2B5EF4-FFF2-40B4-BE49-F238E27FC236}">
                  <a16:creationId xmlns:a16="http://schemas.microsoft.com/office/drawing/2014/main" id="{814DA0B7-FE3C-47C6-853B-83C069C98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144688" y="1952627"/>
              <a:ext cx="220470" cy="359779"/>
            </a:xfrm>
            <a:prstGeom prst="rect">
              <a:avLst/>
            </a:prstGeom>
          </p:spPr>
        </p:pic>
        <p:pic>
          <p:nvPicPr>
            <p:cNvPr id="150" name="Graphic 149" descr="Plant">
              <a:extLst>
                <a:ext uri="{FF2B5EF4-FFF2-40B4-BE49-F238E27FC236}">
                  <a16:creationId xmlns:a16="http://schemas.microsoft.com/office/drawing/2014/main" id="{4290F8DD-153C-4D8D-998D-76A8AA23A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821748" y="1871760"/>
              <a:ext cx="267872" cy="427713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EB9F709-64AF-47E6-B6E8-0A47BB802EFC}"/>
              </a:ext>
            </a:extLst>
          </p:cNvPr>
          <p:cNvGrpSpPr/>
          <p:nvPr/>
        </p:nvGrpSpPr>
        <p:grpSpPr>
          <a:xfrm>
            <a:off x="3398346" y="1212183"/>
            <a:ext cx="2128143" cy="473331"/>
            <a:chOff x="4196972" y="4783711"/>
            <a:chExt cx="1172818" cy="255103"/>
          </a:xfrm>
        </p:grpSpPr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5B581114-3D62-44E0-81CD-9EB71CC71B88}"/>
                </a:ext>
              </a:extLst>
            </p:cNvPr>
            <p:cNvSpPr/>
            <p:nvPr/>
          </p:nvSpPr>
          <p:spPr>
            <a:xfrm>
              <a:off x="4196972" y="4784453"/>
              <a:ext cx="1172818" cy="254361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3A99AD2-02F2-4F88-A543-3FE983F8BE45}"/>
                </a:ext>
              </a:extLst>
            </p:cNvPr>
            <p:cNvSpPr txBox="1"/>
            <p:nvPr/>
          </p:nvSpPr>
          <p:spPr>
            <a:xfrm>
              <a:off x="4199862" y="4783711"/>
              <a:ext cx="1167037" cy="24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Establish taxonomy &amp; filter to meet quality standards</a:t>
              </a:r>
            </a:p>
          </p:txBody>
        </p: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FD00DBC-8FDA-425A-850D-34DB1B07CAF5}"/>
              </a:ext>
            </a:extLst>
          </p:cNvPr>
          <p:cNvSpPr/>
          <p:nvPr/>
        </p:nvSpPr>
        <p:spPr>
          <a:xfrm>
            <a:off x="297074" y="1307419"/>
            <a:ext cx="1185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/>
              <a:t>Observation</a:t>
            </a:r>
          </a:p>
          <a:p>
            <a:pPr algn="ctr"/>
            <a:r>
              <a:rPr lang="en-US" sz="1200"/>
              <a:t>Survey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F12141C-34AA-4169-8D83-7C2B5E8D8170}"/>
              </a:ext>
            </a:extLst>
          </p:cNvPr>
          <p:cNvSpPr txBox="1"/>
          <p:nvPr/>
        </p:nvSpPr>
        <p:spPr>
          <a:xfrm>
            <a:off x="47135" y="94008"/>
            <a:ext cx="1561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Observation Data Standard</a:t>
            </a:r>
          </a:p>
        </p:txBody>
      </p:sp>
      <p:pic>
        <p:nvPicPr>
          <p:cNvPr id="122" name="Graphic 121" descr="List">
            <a:extLst>
              <a:ext uri="{FF2B5EF4-FFF2-40B4-BE49-F238E27FC236}">
                <a16:creationId xmlns:a16="http://schemas.microsoft.com/office/drawing/2014/main" id="{09FFD017-3D60-4B0E-A7F0-BF3745FAA69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18607" y="518205"/>
            <a:ext cx="418846" cy="418846"/>
          </a:xfrm>
          <a:prstGeom prst="rect">
            <a:avLst/>
          </a:prstGeom>
        </p:spPr>
      </p:pic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5F24299-69E1-4FFE-9CAD-E7AC6397EB58}"/>
              </a:ext>
            </a:extLst>
          </p:cNvPr>
          <p:cNvCxnSpPr>
            <a:cxnSpLocks/>
            <a:stCxn id="122" idx="2"/>
          </p:cNvCxnSpPr>
          <p:nvPr/>
        </p:nvCxnSpPr>
        <p:spPr>
          <a:xfrm flipH="1">
            <a:off x="814368" y="937051"/>
            <a:ext cx="13662" cy="4417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A58D8B5A-E225-46F2-8CCF-2A0E6E720F57}"/>
              </a:ext>
            </a:extLst>
          </p:cNvPr>
          <p:cNvCxnSpPr>
            <a:cxnSpLocks/>
            <a:endCxn id="159" idx="1"/>
          </p:cNvCxnSpPr>
          <p:nvPr/>
        </p:nvCxnSpPr>
        <p:spPr>
          <a:xfrm flipV="1">
            <a:off x="1257957" y="884168"/>
            <a:ext cx="523003" cy="5054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52CAC12D-1293-4C78-B720-DD78C606DFB2}"/>
              </a:ext>
            </a:extLst>
          </p:cNvPr>
          <p:cNvSpPr txBox="1"/>
          <p:nvPr/>
        </p:nvSpPr>
        <p:spPr>
          <a:xfrm>
            <a:off x="1562881" y="121421"/>
            <a:ext cx="2930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6">
                    <a:lumMod val="75000"/>
                  </a:schemeClr>
                </a:solidFill>
              </a:rPr>
              <a:t>Network Program</a:t>
            </a:r>
          </a:p>
          <a:p>
            <a:pPr algn="ctr"/>
            <a:endParaRPr lang="en-US" sz="1200" b="1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435CD1D-8C3B-4844-AA0F-D0DA64F6AE84}"/>
              </a:ext>
            </a:extLst>
          </p:cNvPr>
          <p:cNvSpPr/>
          <p:nvPr/>
        </p:nvSpPr>
        <p:spPr>
          <a:xfrm>
            <a:off x="126721" y="1310528"/>
            <a:ext cx="1561565" cy="29398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4582E0F8-9084-41F1-9BFF-0F3DFFCEA69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78733" y="1699776"/>
            <a:ext cx="1402706" cy="2438636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A0E46F1-43E5-4DD8-BCF7-3618D0659E51}"/>
              </a:ext>
            </a:extLst>
          </p:cNvPr>
          <p:cNvGrpSpPr/>
          <p:nvPr/>
        </p:nvGrpSpPr>
        <p:grpSpPr>
          <a:xfrm>
            <a:off x="3204118" y="1946750"/>
            <a:ext cx="2319748" cy="288144"/>
            <a:chOff x="3204118" y="1946750"/>
            <a:chExt cx="2319748" cy="288144"/>
          </a:xfrm>
        </p:grpSpPr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98F04C24-A42A-49A1-8D9F-F7EE45EBA9A4}"/>
                </a:ext>
              </a:extLst>
            </p:cNvPr>
            <p:cNvSpPr/>
            <p:nvPr/>
          </p:nvSpPr>
          <p:spPr>
            <a:xfrm>
              <a:off x="3204118" y="1957895"/>
              <a:ext cx="2319748" cy="276999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9731686-6394-439C-AF30-200D4FAF49F3}"/>
                </a:ext>
              </a:extLst>
            </p:cNvPr>
            <p:cNvSpPr txBox="1"/>
            <p:nvPr/>
          </p:nvSpPr>
          <p:spPr>
            <a:xfrm>
              <a:off x="3204118" y="1946750"/>
              <a:ext cx="23197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Aggregate via Append (ArcGIS Pro</a:t>
              </a:r>
              <a:r>
                <a:rPr lang="en-US" sz="800"/>
                <a:t>)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960ACE3-949D-B72D-C58E-2188CE19DE0C}"/>
              </a:ext>
            </a:extLst>
          </p:cNvPr>
          <p:cNvCxnSpPr>
            <a:cxnSpLocks/>
          </p:cNvCxnSpPr>
          <p:nvPr/>
        </p:nvCxnSpPr>
        <p:spPr>
          <a:xfrm>
            <a:off x="6791971" y="3864128"/>
            <a:ext cx="0" cy="476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8D7623A-4C21-CEFD-D719-E319C4EA68AC}"/>
              </a:ext>
            </a:extLst>
          </p:cNvPr>
          <p:cNvSpPr txBox="1"/>
          <p:nvPr/>
        </p:nvSpPr>
        <p:spPr>
          <a:xfrm>
            <a:off x="5739208" y="4327624"/>
            <a:ext cx="21059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400"/>
              <a:t>Photos, Recordings, Files</a:t>
            </a:r>
            <a:endParaRPr lang="en-US">
              <a:cs typeface="Calibri"/>
            </a:endParaRPr>
          </a:p>
          <a:p>
            <a:pPr algn="ctr"/>
            <a:r>
              <a:rPr lang="en-US" sz="1400"/>
              <a:t>Specimen Labels</a:t>
            </a:r>
            <a:endParaRPr lang="en-US">
              <a:cs typeface="Calibri"/>
            </a:endParaRP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9774DAE8-CF64-530B-058A-35D92CD5840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160313" y="4855807"/>
            <a:ext cx="1265812" cy="83835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64F3E4-5004-D49D-37E1-A31903CE38BB}"/>
              </a:ext>
            </a:extLst>
          </p:cNvPr>
          <p:cNvCxnSpPr>
            <a:cxnSpLocks/>
          </p:cNvCxnSpPr>
          <p:nvPr/>
        </p:nvCxnSpPr>
        <p:spPr>
          <a:xfrm>
            <a:off x="2170330" y="1884477"/>
            <a:ext cx="45850" cy="2482904"/>
          </a:xfrm>
          <a:prstGeom prst="straightConnector1">
            <a:avLst/>
          </a:prstGeom>
          <a:ln w="76200">
            <a:solidFill>
              <a:srgbClr val="002B8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94B533A-A854-B2E9-59D2-08D4EC6F1057}"/>
              </a:ext>
            </a:extLst>
          </p:cNvPr>
          <p:cNvGrpSpPr/>
          <p:nvPr/>
        </p:nvGrpSpPr>
        <p:grpSpPr>
          <a:xfrm>
            <a:off x="3530394" y="4721324"/>
            <a:ext cx="1340089" cy="2036964"/>
            <a:chOff x="181605" y="4611035"/>
            <a:chExt cx="1430325" cy="2107148"/>
          </a:xfrm>
        </p:grpSpPr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764C2F63-D951-CD0B-DCB6-B335698AC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 flipH="1">
              <a:off x="181605" y="5001225"/>
              <a:ext cx="1430325" cy="1716958"/>
            </a:xfrm>
            <a:prstGeom prst="rect">
              <a:avLst/>
            </a:prstGeom>
          </p:spPr>
        </p:pic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C8BC58F0-46D1-35E9-CFEE-129731713F85}"/>
                </a:ext>
              </a:extLst>
            </p:cNvPr>
            <p:cNvSpPr txBox="1"/>
            <p:nvPr/>
          </p:nvSpPr>
          <p:spPr>
            <a:xfrm>
              <a:off x="296026" y="4611035"/>
              <a:ext cx="1077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Web Map(s)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EBCC714-F1FB-0534-4D6A-C518BDC7FB3C}"/>
              </a:ext>
            </a:extLst>
          </p:cNvPr>
          <p:cNvSpPr txBox="1"/>
          <p:nvPr/>
        </p:nvSpPr>
        <p:spPr>
          <a:xfrm>
            <a:off x="1520426" y="4347328"/>
            <a:ext cx="1511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Online Products</a:t>
            </a:r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2FA2CC-8539-553D-24A4-92E4D4BA510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4592" y="5227857"/>
            <a:ext cx="3180224" cy="15743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CCBD33-C89A-8A6D-F87F-D3BAE5F1F1F2}"/>
              </a:ext>
            </a:extLst>
          </p:cNvPr>
          <p:cNvSpPr txBox="1"/>
          <p:nvPr/>
        </p:nvSpPr>
        <p:spPr>
          <a:xfrm>
            <a:off x="1184861" y="4884133"/>
            <a:ext cx="1059687" cy="279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Dashboard(s)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6C2F232-677C-18C5-7CE1-769D9C981D7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456446" y="4697579"/>
            <a:ext cx="1143000" cy="39052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4049FE-60FE-CF07-C97D-845C726A4696}"/>
              </a:ext>
            </a:extLst>
          </p:cNvPr>
          <p:cNvCxnSpPr>
            <a:cxnSpLocks/>
          </p:cNvCxnSpPr>
          <p:nvPr/>
        </p:nvCxnSpPr>
        <p:spPr>
          <a:xfrm>
            <a:off x="3824180" y="3944337"/>
            <a:ext cx="260684" cy="8575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4E691E-95BF-A093-FBD7-0D5908D3FBF6}"/>
              </a:ext>
            </a:extLst>
          </p:cNvPr>
          <p:cNvCxnSpPr>
            <a:cxnSpLocks/>
          </p:cNvCxnSpPr>
          <p:nvPr/>
        </p:nvCxnSpPr>
        <p:spPr>
          <a:xfrm flipH="1">
            <a:off x="3292785" y="3984441"/>
            <a:ext cx="531394" cy="7573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80ED95-A7BD-21F7-EA4D-B01F2E582EE5}"/>
              </a:ext>
            </a:extLst>
          </p:cNvPr>
          <p:cNvGrpSpPr/>
          <p:nvPr/>
        </p:nvGrpSpPr>
        <p:grpSpPr>
          <a:xfrm>
            <a:off x="8219073" y="5504405"/>
            <a:ext cx="3481624" cy="1287601"/>
            <a:chOff x="8219073" y="5504405"/>
            <a:chExt cx="3481624" cy="1287601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6B148E3-03F2-DF77-7929-CCA759669B57}"/>
                </a:ext>
              </a:extLst>
            </p:cNvPr>
            <p:cNvSpPr/>
            <p:nvPr/>
          </p:nvSpPr>
          <p:spPr>
            <a:xfrm>
              <a:off x="8219073" y="5504405"/>
              <a:ext cx="2192967" cy="1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EA6842-F37F-4683-9A54-D104585AC908}"/>
                </a:ext>
              </a:extLst>
            </p:cNvPr>
            <p:cNvSpPr txBox="1"/>
            <p:nvPr/>
          </p:nvSpPr>
          <p:spPr>
            <a:xfrm>
              <a:off x="8546830" y="5571955"/>
              <a:ext cx="1537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Standard Biodiversity Location Data Products via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B8CB84E-0C6E-4911-ADB7-42AD0CBFCBE3}"/>
                </a:ext>
              </a:extLst>
            </p:cNvPr>
            <p:cNvSpPr/>
            <p:nvPr/>
          </p:nvSpPr>
          <p:spPr>
            <a:xfrm>
              <a:off x="10055094" y="5735364"/>
              <a:ext cx="1645603" cy="9208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Custom Biodiversity Location Data Products</a:t>
              </a:r>
            </a:p>
          </p:txBody>
        </p:sp>
        <p:pic>
          <p:nvPicPr>
            <p:cNvPr id="19" name="Picture 20" descr="Logo, company name&#10;&#10;Description automatically generated">
              <a:extLst>
                <a:ext uri="{FF2B5EF4-FFF2-40B4-BE49-F238E27FC236}">
                  <a16:creationId xmlns:a16="http://schemas.microsoft.com/office/drawing/2014/main" id="{E224A915-F4E8-5B9D-3472-AD1D8D74B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8578362" y="6148388"/>
              <a:ext cx="1377463" cy="469657"/>
            </a:xfrm>
            <a:prstGeom prst="rect">
              <a:avLst/>
            </a:prstGeom>
          </p:spPr>
        </p:pic>
      </p:grpSp>
      <p:sp>
        <p:nvSpPr>
          <p:cNvPr id="95" name="Title 1">
            <a:extLst>
              <a:ext uri="{FF2B5EF4-FFF2-40B4-BE49-F238E27FC236}">
                <a16:creationId xmlns:a16="http://schemas.microsoft.com/office/drawing/2014/main" id="{C9137EF4-D4FC-8E08-CAED-FB54DE3ADA19}"/>
              </a:ext>
            </a:extLst>
          </p:cNvPr>
          <p:cNvSpPr txBox="1">
            <a:spLocks/>
          </p:cNvSpPr>
          <p:nvPr/>
        </p:nvSpPr>
        <p:spPr>
          <a:xfrm>
            <a:off x="7139341" y="392862"/>
            <a:ext cx="4303040" cy="735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3D80"/>
                </a:solidFill>
              </a:rPr>
              <a:t>Collect Data</a:t>
            </a:r>
            <a:br>
              <a:rPr lang="en-US" dirty="0">
                <a:solidFill>
                  <a:srgbClr val="003D80"/>
                </a:solidFill>
              </a:rPr>
            </a:br>
            <a:endParaRPr lang="en-US" dirty="0">
              <a:solidFill>
                <a:srgbClr val="003D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5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71B59-B627-41FE-B49E-EB49C434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Observation Survey?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0A6BE-C1ED-4F01-8F02-68D0480A2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4425" y="1457512"/>
            <a:ext cx="7644319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3D80"/>
                </a:solidFill>
                <a:latin typeface="+mn-lt"/>
              </a:rPr>
              <a:t>Field tool for </a:t>
            </a:r>
            <a:r>
              <a:rPr lang="en-US" sz="2800" dirty="0">
                <a:solidFill>
                  <a:srgbClr val="003D80"/>
                </a:solidFill>
                <a:latin typeface="+mn-lt"/>
                <a:hlinkClick r:id="rId2"/>
              </a:rPr>
              <a:t>collecting observation data</a:t>
            </a:r>
            <a:r>
              <a:rPr lang="en-US" sz="2800" dirty="0">
                <a:solidFill>
                  <a:srgbClr val="003D80"/>
                </a:solidFill>
                <a:latin typeface="+mn-lt"/>
              </a:rPr>
              <a:t>, which: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D80"/>
                </a:solidFill>
                <a:latin typeface="+mn-lt"/>
              </a:rPr>
              <a:t>Leverages existing software (ArcGIS Survey123) and capabilities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D80"/>
                </a:solidFill>
                <a:latin typeface="+mn-lt"/>
              </a:rPr>
              <a:t>Utilizes data model of the </a:t>
            </a:r>
            <a:r>
              <a:rPr lang="en-US" sz="2800" dirty="0">
                <a:solidFill>
                  <a:srgbClr val="003D8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Biodiversity Observation Data Standard</a:t>
            </a:r>
            <a:r>
              <a:rPr lang="en-US" sz="2800" dirty="0">
                <a:solidFill>
                  <a:srgbClr val="003D80"/>
                </a:solidFill>
                <a:latin typeface="+mn-lt"/>
              </a:rPr>
              <a:t>, developed by Network working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D80"/>
                </a:solidFill>
                <a:latin typeface="+mn-lt"/>
              </a:rPr>
              <a:t>Compatible with existing NatureServe data schemas (i.e., Biotics)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D80"/>
                </a:solidFill>
                <a:latin typeface="+mn-lt"/>
              </a:rPr>
              <a:t>Supports the development of priority products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FC202-2033-407A-A1BC-A0B426B95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" y="5259371"/>
            <a:ext cx="1590675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B127A-D2AA-4C48-8472-1FEAD88C1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893" y="1457512"/>
            <a:ext cx="2776031" cy="482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521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4">
      <a:dk1>
        <a:srgbClr val="003D8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de Headings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4">
      <a:dk1>
        <a:srgbClr val="003D8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de Heading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ACB02E1979C241B1FBAEC28B4D5FA3" ma:contentTypeVersion="" ma:contentTypeDescription="Create a new document." ma:contentTypeScope="" ma:versionID="a66035515a0ca45327d59b485b16daf0">
  <xsd:schema xmlns:xsd="http://www.w3.org/2001/XMLSchema" xmlns:xs="http://www.w3.org/2001/XMLSchema" xmlns:p="http://schemas.microsoft.com/office/2006/metadata/properties" xmlns:ns2="444c8752-afda-475e-a15b-f89632f1a50c" xmlns:ns3="2b670237-9e75-4275-9543-bde52900948d" targetNamespace="http://schemas.microsoft.com/office/2006/metadata/properties" ma:root="true" ma:fieldsID="3eee15698801b3317f7ecb187e18bd86" ns2:_="" ns3:_="">
    <xsd:import namespace="444c8752-afda-475e-a15b-f89632f1a50c"/>
    <xsd:import namespace="2b670237-9e75-4275-9543-bde5290094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c8752-afda-475e-a15b-f89632f1a5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70237-9e75-4275-9543-bde5290094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133C4A-2350-469A-B86A-58FF1BD788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631B4-4C21-4D5A-BD77-F8E8D2D1F544}"/>
</file>

<file path=customXml/itemProps3.xml><?xml version="1.0" encoding="utf-8"?>
<ds:datastoreItem xmlns:ds="http://schemas.openxmlformats.org/officeDocument/2006/customXml" ds:itemID="{AA014455-0AF3-483B-8387-95AB973BE1F4}">
  <ds:schemaRefs>
    <ds:schemaRef ds:uri="444c8752-afda-475e-a15b-f89632f1a50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b670237-9e75-4275-9543-bde52900948d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1857</Words>
  <Application>Microsoft Office PowerPoint</Application>
  <PresentationFormat>Widescreen</PresentationFormat>
  <Paragraphs>426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Trebuchet MS</vt:lpstr>
      <vt:lpstr>Custom Design</vt:lpstr>
      <vt:lpstr>1_Custom Design</vt:lpstr>
      <vt:lpstr>The Observations Lifecycle   </vt:lpstr>
      <vt:lpstr>PowerPoint Presentation</vt:lpstr>
      <vt:lpstr>The Data-to-Decisions Lifecycle</vt:lpstr>
      <vt:lpstr>PowerPoint Presentation</vt:lpstr>
      <vt:lpstr>Biodiversity Observation Data Standard</vt:lpstr>
      <vt:lpstr>Comprehensive Fields https://www.natureserve.org/publications/biodiversity-observation-data-standard-natureserve-network </vt:lpstr>
      <vt:lpstr>The Data-to-Decisions Lifecycle</vt:lpstr>
      <vt:lpstr>PowerPoint Presentation</vt:lpstr>
      <vt:lpstr>What is the Observation Survey?</vt:lpstr>
      <vt:lpstr>PowerPoint Presentation</vt:lpstr>
      <vt:lpstr>Survey 123 Demo</vt:lpstr>
      <vt:lpstr>The Data-to-Decisions Lifecycle</vt:lpstr>
      <vt:lpstr>PowerPoint Presentation</vt:lpstr>
      <vt:lpstr>Dashboards to facilitate Review, QC, Editing</vt:lpstr>
      <vt:lpstr>Why use the Observation Dashboard?</vt:lpstr>
      <vt:lpstr>PowerPoint Presentation</vt:lpstr>
      <vt:lpstr>PowerPoint Presentation</vt:lpstr>
      <vt:lpstr>PowerPoint Presentation</vt:lpstr>
      <vt:lpstr>The Data-to-Decisions Lifecycle</vt:lpstr>
      <vt:lpstr>PowerPoint Presentation</vt:lpstr>
      <vt:lpstr>PowerPoint Presentation</vt:lpstr>
      <vt:lpstr>Highlights of the Observation Toolkit</vt:lpstr>
      <vt:lpstr>Install the Survey123 app</vt:lpstr>
      <vt:lpstr>Recorded Training Sessions</vt:lpstr>
      <vt:lpstr>Get Started…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NatureServe Network  Biodiversity Observation Data Standard</dc:title>
  <dc:creator>Don Faber-Langendoen</dc:creator>
  <cp:lastModifiedBy>Robillard, Cassandra (MNRF)</cp:lastModifiedBy>
  <cp:revision>3</cp:revision>
  <dcterms:created xsi:type="dcterms:W3CDTF">2020-03-25T00:37:27Z</dcterms:created>
  <dcterms:modified xsi:type="dcterms:W3CDTF">2023-03-31T18:36:20Z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0x01010003ACB02E1979C241B1FBAEC28B4D5FA3</vt:lpwstr>
  </property>
  <property fmtid="{D5CDD505-2E9C-101B-9397-08002B2CF9AE}" pid="3" name="MSIP_Label_034a106e-6316-442c-ad35-738afd673d2b_Enabled">
    <vt:lpwstr>true</vt:lpwstr>
  </property>
  <property fmtid="{D5CDD505-2E9C-101B-9397-08002B2CF9AE}" pid="4" name="MSIP_Label_034a106e-6316-442c-ad35-738afd673d2b_SetDate">
    <vt:lpwstr>2023-03-31T18:36:09Z</vt:lpwstr>
  </property>
  <property fmtid="{D5CDD505-2E9C-101B-9397-08002B2CF9AE}" pid="5" name="MSIP_Label_034a106e-6316-442c-ad35-738afd673d2b_Method">
    <vt:lpwstr>Standard</vt:lpwstr>
  </property>
  <property fmtid="{D5CDD505-2E9C-101B-9397-08002B2CF9AE}" pid="6" name="MSIP_Label_034a106e-6316-442c-ad35-738afd673d2b_Name">
    <vt:lpwstr>034a106e-6316-442c-ad35-738afd673d2b</vt:lpwstr>
  </property>
  <property fmtid="{D5CDD505-2E9C-101B-9397-08002B2CF9AE}" pid="7" name="MSIP_Label_034a106e-6316-442c-ad35-738afd673d2b_SiteId">
    <vt:lpwstr>cddc1229-ac2a-4b97-b78a-0e5cacb5865c</vt:lpwstr>
  </property>
  <property fmtid="{D5CDD505-2E9C-101B-9397-08002B2CF9AE}" pid="8" name="MSIP_Label_034a106e-6316-442c-ad35-738afd673d2b_ActionId">
    <vt:lpwstr>300051b5-801c-4c23-8722-f199b6685403</vt:lpwstr>
  </property>
  <property fmtid="{D5CDD505-2E9C-101B-9397-08002B2CF9AE}" pid="9" name="MSIP_Label_034a106e-6316-442c-ad35-738afd673d2b_ContentBits">
    <vt:lpwstr>0</vt:lpwstr>
  </property>
</Properties>
</file>