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37"/>
  </p:notesMasterIdLst>
  <p:sldIdLst>
    <p:sldId id="678" r:id="rId6"/>
    <p:sldId id="728" r:id="rId7"/>
    <p:sldId id="272" r:id="rId8"/>
    <p:sldId id="718" r:id="rId9"/>
    <p:sldId id="712" r:id="rId10"/>
    <p:sldId id="714" r:id="rId11"/>
    <p:sldId id="713" r:id="rId12"/>
    <p:sldId id="715" r:id="rId13"/>
    <p:sldId id="740" r:id="rId14"/>
    <p:sldId id="738" r:id="rId15"/>
    <p:sldId id="731" r:id="rId16"/>
    <p:sldId id="729" r:id="rId17"/>
    <p:sldId id="719" r:id="rId18"/>
    <p:sldId id="744" r:id="rId19"/>
    <p:sldId id="745" r:id="rId20"/>
    <p:sldId id="746" r:id="rId21"/>
    <p:sldId id="743" r:id="rId22"/>
    <p:sldId id="720" r:id="rId23"/>
    <p:sldId id="737" r:id="rId24"/>
    <p:sldId id="711" r:id="rId25"/>
    <p:sldId id="722" r:id="rId26"/>
    <p:sldId id="732" r:id="rId27"/>
    <p:sldId id="735" r:id="rId28"/>
    <p:sldId id="741" r:id="rId29"/>
    <p:sldId id="733" r:id="rId30"/>
    <p:sldId id="739" r:id="rId31"/>
    <p:sldId id="734" r:id="rId32"/>
    <p:sldId id="742" r:id="rId33"/>
    <p:sldId id="736" r:id="rId34"/>
    <p:sldId id="747" r:id="rId35"/>
    <p:sldId id="25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Goodin" initials="KG" lastIdx="1" clrIdx="0">
    <p:extLst>
      <p:ext uri="{19B8F6BF-5375-455C-9EA6-DF929625EA0E}">
        <p15:presenceInfo xmlns:p15="http://schemas.microsoft.com/office/powerpoint/2012/main" userId="S-1-5-21-4286546720-1524075773-111777985-1301" providerId="AD"/>
      </p:ext>
    </p:extLst>
  </p:cmAuthor>
  <p:cmAuthor id="2" name="Patrick McIntyre" initials="PM" lastIdx="1" clrIdx="1">
    <p:extLst>
      <p:ext uri="{19B8F6BF-5375-455C-9EA6-DF929625EA0E}">
        <p15:presenceInfo xmlns:p15="http://schemas.microsoft.com/office/powerpoint/2012/main" userId="S::patrick_mcintyre@natureserve.org::58aa9b21-cbe3-4c20-a887-223a991bd2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80"/>
    <a:srgbClr val="F7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F555D-381B-43E0-A91C-05E1FD14D103}" v="22" dt="2023-02-16T17:49:07.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15" autoAdjust="0"/>
  </p:normalViewPr>
  <p:slideViewPr>
    <p:cSldViewPr snapToGrid="0">
      <p:cViewPr varScale="1">
        <p:scale>
          <a:sx n="68" d="100"/>
          <a:sy n="68" d="100"/>
        </p:scale>
        <p:origin x="12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Weber" userId="a8bb416d-e7f0-41fa-95e0-cb3470c131f0" providerId="ADAL" clId="{35DB7317-E776-4F3D-BC91-2701EB7D112D}"/>
    <pc:docChg chg="undo custSel addSld delSld modSld sldOrd">
      <pc:chgData name="Whitney Weber" userId="a8bb416d-e7f0-41fa-95e0-cb3470c131f0" providerId="ADAL" clId="{35DB7317-E776-4F3D-BC91-2701EB7D112D}" dt="2022-02-02T14:30:01.452" v="1416" actId="20577"/>
      <pc:docMkLst>
        <pc:docMk/>
      </pc:docMkLst>
      <pc:sldChg chg="modSp mod">
        <pc:chgData name="Whitney Weber" userId="a8bb416d-e7f0-41fa-95e0-cb3470c131f0" providerId="ADAL" clId="{35DB7317-E776-4F3D-BC91-2701EB7D112D}" dt="2022-02-02T14:30:01.452" v="1416" actId="20577"/>
        <pc:sldMkLst>
          <pc:docMk/>
          <pc:sldMk cId="4175948059" sldId="258"/>
        </pc:sldMkLst>
        <pc:spChg chg="mod">
          <ac:chgData name="Whitney Weber" userId="a8bb416d-e7f0-41fa-95e0-cb3470c131f0" providerId="ADAL" clId="{35DB7317-E776-4F3D-BC91-2701EB7D112D}" dt="2022-02-02T14:30:01.452" v="1416" actId="20577"/>
          <ac:spMkLst>
            <pc:docMk/>
            <pc:sldMk cId="4175948059" sldId="258"/>
            <ac:spMk id="3" creationId="{BE70A6BE-C1ED-4F01-8F02-68D0480A2541}"/>
          </ac:spMkLst>
        </pc:spChg>
      </pc:sldChg>
      <pc:sldChg chg="modSp mod">
        <pc:chgData name="Whitney Weber" userId="a8bb416d-e7f0-41fa-95e0-cb3470c131f0" providerId="ADAL" clId="{35DB7317-E776-4F3D-BC91-2701EB7D112D}" dt="2022-01-19T18:59:41.649" v="14" actId="20577"/>
        <pc:sldMkLst>
          <pc:docMk/>
          <pc:sldMk cId="3967713896" sldId="265"/>
        </pc:sldMkLst>
        <pc:spChg chg="mod">
          <ac:chgData name="Whitney Weber" userId="a8bb416d-e7f0-41fa-95e0-cb3470c131f0" providerId="ADAL" clId="{35DB7317-E776-4F3D-BC91-2701EB7D112D}" dt="2022-01-19T18:59:41.649" v="14" actId="20577"/>
          <ac:spMkLst>
            <pc:docMk/>
            <pc:sldMk cId="3967713896" sldId="265"/>
            <ac:spMk id="6" creationId="{9B92F023-2CB7-43C5-97F3-49401FF7B063}"/>
          </ac:spMkLst>
        </pc:spChg>
      </pc:sldChg>
      <pc:sldChg chg="modSp mod">
        <pc:chgData name="Whitney Weber" userId="a8bb416d-e7f0-41fa-95e0-cb3470c131f0" providerId="ADAL" clId="{35DB7317-E776-4F3D-BC91-2701EB7D112D}" dt="2022-01-19T19:00:54.401" v="35" actId="20577"/>
        <pc:sldMkLst>
          <pc:docMk/>
          <pc:sldMk cId="4129602931" sldId="678"/>
        </pc:sldMkLst>
        <pc:spChg chg="mod">
          <ac:chgData name="Whitney Weber" userId="a8bb416d-e7f0-41fa-95e0-cb3470c131f0" providerId="ADAL" clId="{35DB7317-E776-4F3D-BC91-2701EB7D112D}" dt="2022-01-19T19:00:44.916" v="23" actId="20577"/>
          <ac:spMkLst>
            <pc:docMk/>
            <pc:sldMk cId="4129602931" sldId="678"/>
            <ac:spMk id="2" creationId="{A7E0920C-83EC-4318-8455-283F6540DF98}"/>
          </ac:spMkLst>
        </pc:spChg>
        <pc:spChg chg="mod">
          <ac:chgData name="Whitney Weber" userId="a8bb416d-e7f0-41fa-95e0-cb3470c131f0" providerId="ADAL" clId="{35DB7317-E776-4F3D-BC91-2701EB7D112D}" dt="2022-01-19T19:00:54.401" v="35" actId="20577"/>
          <ac:spMkLst>
            <pc:docMk/>
            <pc:sldMk cId="4129602931" sldId="678"/>
            <ac:spMk id="6" creationId="{55B7707C-AE87-4DD5-95B2-51D5966AE7ED}"/>
          </ac:spMkLst>
        </pc:spChg>
      </pc:sldChg>
      <pc:sldChg chg="del">
        <pc:chgData name="Whitney Weber" userId="a8bb416d-e7f0-41fa-95e0-cb3470c131f0" providerId="ADAL" clId="{35DB7317-E776-4F3D-BC91-2701EB7D112D}" dt="2022-01-19T18:55:15.056" v="5" actId="47"/>
        <pc:sldMkLst>
          <pc:docMk/>
          <pc:sldMk cId="3303697188" sldId="681"/>
        </pc:sldMkLst>
      </pc:sldChg>
      <pc:sldChg chg="add del mod modShow">
        <pc:chgData name="Whitney Weber" userId="a8bb416d-e7f0-41fa-95e0-cb3470c131f0" providerId="ADAL" clId="{35DB7317-E776-4F3D-BC91-2701EB7D112D}" dt="2022-01-19T18:58:46.190" v="13" actId="729"/>
        <pc:sldMkLst>
          <pc:docMk/>
          <pc:sldMk cId="1902958073" sldId="686"/>
        </pc:sldMkLst>
      </pc:sldChg>
      <pc:sldChg chg="addSp delSp modSp mod">
        <pc:chgData name="Whitney Weber" userId="a8bb416d-e7f0-41fa-95e0-cb3470c131f0" providerId="ADAL" clId="{35DB7317-E776-4F3D-BC91-2701EB7D112D}" dt="2022-01-20T14:21:53.491" v="917" actId="1037"/>
        <pc:sldMkLst>
          <pc:docMk/>
          <pc:sldMk cId="1006948487" sldId="688"/>
        </pc:sldMkLst>
        <pc:spChg chg="mod">
          <ac:chgData name="Whitney Weber" userId="a8bb416d-e7f0-41fa-95e0-cb3470c131f0" providerId="ADAL" clId="{35DB7317-E776-4F3D-BC91-2701EB7D112D}" dt="2022-01-19T19:13:25.427" v="249" actId="1036"/>
          <ac:spMkLst>
            <pc:docMk/>
            <pc:sldMk cId="1006948487" sldId="688"/>
            <ac:spMk id="2" creationId="{4899A9B5-954B-40B3-B288-0887D619FF87}"/>
          </ac:spMkLst>
        </pc:spChg>
        <pc:spChg chg="mod">
          <ac:chgData name="Whitney Weber" userId="a8bb416d-e7f0-41fa-95e0-cb3470c131f0" providerId="ADAL" clId="{35DB7317-E776-4F3D-BC91-2701EB7D112D}" dt="2022-01-20T14:09:47.305" v="825" actId="20577"/>
          <ac:spMkLst>
            <pc:docMk/>
            <pc:sldMk cId="1006948487" sldId="688"/>
            <ac:spMk id="3" creationId="{61AF1A26-5B0D-4D98-B07D-DD9B13AE758B}"/>
          </ac:spMkLst>
        </pc:spChg>
        <pc:spChg chg="mod topLvl">
          <ac:chgData name="Whitney Weber" userId="a8bb416d-e7f0-41fa-95e0-cb3470c131f0" providerId="ADAL" clId="{35DB7317-E776-4F3D-BC91-2701EB7D112D}" dt="2022-01-20T14:21:53.491" v="917" actId="1037"/>
          <ac:spMkLst>
            <pc:docMk/>
            <pc:sldMk cId="1006948487" sldId="688"/>
            <ac:spMk id="37" creationId="{20452E7B-4072-40FB-A459-C3F7FDF2A8DA}"/>
          </ac:spMkLst>
        </pc:spChg>
        <pc:spChg chg="mod">
          <ac:chgData name="Whitney Weber" userId="a8bb416d-e7f0-41fa-95e0-cb3470c131f0" providerId="ADAL" clId="{35DB7317-E776-4F3D-BC91-2701EB7D112D}" dt="2022-01-20T14:19:33.080" v="901" actId="165"/>
          <ac:spMkLst>
            <pc:docMk/>
            <pc:sldMk cId="1006948487" sldId="688"/>
            <ac:spMk id="39" creationId="{1B24DE3B-7B10-4917-9D58-7DA88104B571}"/>
          </ac:spMkLst>
        </pc:spChg>
        <pc:grpChg chg="add mod topLvl">
          <ac:chgData name="Whitney Weber" userId="a8bb416d-e7f0-41fa-95e0-cb3470c131f0" providerId="ADAL" clId="{35DB7317-E776-4F3D-BC91-2701EB7D112D}" dt="2022-01-20T14:19:41.048" v="902" actId="164"/>
          <ac:grpSpMkLst>
            <pc:docMk/>
            <pc:sldMk cId="1006948487" sldId="688"/>
            <ac:grpSpMk id="8" creationId="{BAB03DBB-E24A-4739-ADBF-18B67BBEC351}"/>
          </ac:grpSpMkLst>
        </pc:grpChg>
        <pc:grpChg chg="add del mod">
          <ac:chgData name="Whitney Weber" userId="a8bb416d-e7f0-41fa-95e0-cb3470c131f0" providerId="ADAL" clId="{35DB7317-E776-4F3D-BC91-2701EB7D112D}" dt="2022-01-20T14:19:33.080" v="901" actId="165"/>
          <ac:grpSpMkLst>
            <pc:docMk/>
            <pc:sldMk cId="1006948487" sldId="688"/>
            <ac:grpSpMk id="34" creationId="{42AC42D4-E1C0-45A0-B7E2-D7ABA6347E18}"/>
          </ac:grpSpMkLst>
        </pc:grpChg>
        <pc:grpChg chg="add mod ord">
          <ac:chgData name="Whitney Weber" userId="a8bb416d-e7f0-41fa-95e0-cb3470c131f0" providerId="ADAL" clId="{35DB7317-E776-4F3D-BC91-2701EB7D112D}" dt="2022-01-20T14:21:46.965" v="916" actId="167"/>
          <ac:grpSpMkLst>
            <pc:docMk/>
            <pc:sldMk cId="1006948487" sldId="688"/>
            <ac:grpSpMk id="40" creationId="{95BF3D28-CAD7-4BDB-9111-0169AD775C00}"/>
          </ac:grpSpMkLst>
        </pc:grpChg>
        <pc:picChg chg="add mod ord topLvl">
          <ac:chgData name="Whitney Weber" userId="a8bb416d-e7f0-41fa-95e0-cb3470c131f0" providerId="ADAL" clId="{35DB7317-E776-4F3D-BC91-2701EB7D112D}" dt="2022-01-20T14:19:41.048" v="902" actId="164"/>
          <ac:picMkLst>
            <pc:docMk/>
            <pc:sldMk cId="1006948487" sldId="688"/>
            <ac:picMk id="6" creationId="{28124C8D-B642-4084-99C9-A574A1ACB3C5}"/>
          </ac:picMkLst>
        </pc:picChg>
        <pc:picChg chg="del">
          <ac:chgData name="Whitney Weber" userId="a8bb416d-e7f0-41fa-95e0-cb3470c131f0" providerId="ADAL" clId="{35DB7317-E776-4F3D-BC91-2701EB7D112D}" dt="2022-01-20T14:11:00.178" v="826" actId="478"/>
          <ac:picMkLst>
            <pc:docMk/>
            <pc:sldMk cId="1006948487" sldId="688"/>
            <ac:picMk id="7" creationId="{42FAF420-4383-4FD7-B103-2A0123164A83}"/>
          </ac:picMkLst>
        </pc:picChg>
        <pc:picChg chg="mod">
          <ac:chgData name="Whitney Weber" userId="a8bb416d-e7f0-41fa-95e0-cb3470c131f0" providerId="ADAL" clId="{35DB7317-E776-4F3D-BC91-2701EB7D112D}" dt="2022-01-20T14:19:33.080" v="901" actId="165"/>
          <ac:picMkLst>
            <pc:docMk/>
            <pc:sldMk cId="1006948487" sldId="688"/>
            <ac:picMk id="36" creationId="{A67F207A-23EF-4190-B4DD-5BE0101897D9}"/>
          </ac:picMkLst>
        </pc:picChg>
        <pc:cxnChg chg="mod topLvl">
          <ac:chgData name="Whitney Weber" userId="a8bb416d-e7f0-41fa-95e0-cb3470c131f0" providerId="ADAL" clId="{35DB7317-E776-4F3D-BC91-2701EB7D112D}" dt="2022-01-20T14:19:41.048" v="902" actId="164"/>
          <ac:cxnSpMkLst>
            <pc:docMk/>
            <pc:sldMk cId="1006948487" sldId="688"/>
            <ac:cxnSpMk id="38" creationId="{CC4ED8B5-2739-4938-BAA3-6D134CD0A45C}"/>
          </ac:cxnSpMkLst>
        </pc:cxnChg>
      </pc:sldChg>
      <pc:sldChg chg="addSp delSp modSp mod">
        <pc:chgData name="Whitney Weber" userId="a8bb416d-e7f0-41fa-95e0-cb3470c131f0" providerId="ADAL" clId="{35DB7317-E776-4F3D-BC91-2701EB7D112D}" dt="2022-02-02T14:26:00.505" v="1410" actId="167"/>
        <pc:sldMkLst>
          <pc:docMk/>
          <pc:sldMk cId="11238198" sldId="689"/>
        </pc:sldMkLst>
        <pc:spChg chg="del mod">
          <ac:chgData name="Whitney Weber" userId="a8bb416d-e7f0-41fa-95e0-cb3470c131f0" providerId="ADAL" clId="{35DB7317-E776-4F3D-BC91-2701EB7D112D}" dt="2022-02-02T14:25:56.070" v="1408" actId="478"/>
          <ac:spMkLst>
            <pc:docMk/>
            <pc:sldMk cId="11238198" sldId="689"/>
            <ac:spMk id="5" creationId="{76D805A9-5669-42E8-9EFE-A33055AC8817}"/>
          </ac:spMkLst>
        </pc:spChg>
        <pc:picChg chg="del">
          <ac:chgData name="Whitney Weber" userId="a8bb416d-e7f0-41fa-95e0-cb3470c131f0" providerId="ADAL" clId="{35DB7317-E776-4F3D-BC91-2701EB7D112D}" dt="2022-02-02T14:25:49.975" v="1406" actId="478"/>
          <ac:picMkLst>
            <pc:docMk/>
            <pc:sldMk cId="11238198" sldId="689"/>
            <ac:picMk id="3" creationId="{2DFF9DD1-C4A9-42F9-BD65-36AABF405DCE}"/>
          </ac:picMkLst>
        </pc:picChg>
        <pc:picChg chg="add mod ord">
          <ac:chgData name="Whitney Weber" userId="a8bb416d-e7f0-41fa-95e0-cb3470c131f0" providerId="ADAL" clId="{35DB7317-E776-4F3D-BC91-2701EB7D112D}" dt="2022-02-02T14:26:00.505" v="1410" actId="167"/>
          <ac:picMkLst>
            <pc:docMk/>
            <pc:sldMk cId="11238198" sldId="689"/>
            <ac:picMk id="6" creationId="{2BB231AC-9376-4839-8B91-EC17FFA67F75}"/>
          </ac:picMkLst>
        </pc:picChg>
      </pc:sldChg>
      <pc:sldChg chg="del">
        <pc:chgData name="Whitney Weber" userId="a8bb416d-e7f0-41fa-95e0-cb3470c131f0" providerId="ADAL" clId="{35DB7317-E776-4F3D-BC91-2701EB7D112D}" dt="2022-01-19T18:54:42.345" v="0" actId="47"/>
        <pc:sldMkLst>
          <pc:docMk/>
          <pc:sldMk cId="3652749150" sldId="692"/>
        </pc:sldMkLst>
      </pc:sldChg>
      <pc:sldChg chg="addSp delSp modSp mod">
        <pc:chgData name="Whitney Weber" userId="a8bb416d-e7f0-41fa-95e0-cb3470c131f0" providerId="ADAL" clId="{35DB7317-E776-4F3D-BC91-2701EB7D112D}" dt="2022-01-20T18:53:00.427" v="1184" actId="1036"/>
        <pc:sldMkLst>
          <pc:docMk/>
          <pc:sldMk cId="3320424474" sldId="701"/>
        </pc:sldMkLst>
        <pc:spChg chg="mod">
          <ac:chgData name="Whitney Weber" userId="a8bb416d-e7f0-41fa-95e0-cb3470c131f0" providerId="ADAL" clId="{35DB7317-E776-4F3D-BC91-2701EB7D112D}" dt="2022-01-20T18:53:00.427" v="1184" actId="1036"/>
          <ac:spMkLst>
            <pc:docMk/>
            <pc:sldMk cId="3320424474" sldId="701"/>
            <ac:spMk id="3" creationId="{61AF1A26-5B0D-4D98-B07D-DD9B13AE758B}"/>
          </ac:spMkLst>
        </pc:spChg>
        <pc:spChg chg="mod">
          <ac:chgData name="Whitney Weber" userId="a8bb416d-e7f0-41fa-95e0-cb3470c131f0" providerId="ADAL" clId="{35DB7317-E776-4F3D-BC91-2701EB7D112D}" dt="2022-01-20T14:21:13.648" v="914" actId="14100"/>
          <ac:spMkLst>
            <pc:docMk/>
            <pc:sldMk cId="3320424474" sldId="701"/>
            <ac:spMk id="37" creationId="{20452E7B-4072-40FB-A459-C3F7FDF2A8DA}"/>
          </ac:spMkLst>
        </pc:spChg>
        <pc:spChg chg="mod">
          <ac:chgData name="Whitney Weber" userId="a8bb416d-e7f0-41fa-95e0-cb3470c131f0" providerId="ADAL" clId="{35DB7317-E776-4F3D-BC91-2701EB7D112D}" dt="2022-01-20T14:20:58.685" v="911"/>
          <ac:spMkLst>
            <pc:docMk/>
            <pc:sldMk cId="3320424474" sldId="701"/>
            <ac:spMk id="44" creationId="{1EE83964-A808-450E-B85C-D2796DD53729}"/>
          </ac:spMkLst>
        </pc:spChg>
        <pc:grpChg chg="add mod ord">
          <ac:chgData name="Whitney Weber" userId="a8bb416d-e7f0-41fa-95e0-cb3470c131f0" providerId="ADAL" clId="{35DB7317-E776-4F3D-BC91-2701EB7D112D}" dt="2022-01-20T14:21:02.607" v="912" actId="167"/>
          <ac:grpSpMkLst>
            <pc:docMk/>
            <pc:sldMk cId="3320424474" sldId="701"/>
            <ac:grpSpMk id="39" creationId="{82573749-D6A0-4866-8882-C3C6EC79A954}"/>
          </ac:grpSpMkLst>
        </pc:grpChg>
        <pc:grpChg chg="mod">
          <ac:chgData name="Whitney Weber" userId="a8bb416d-e7f0-41fa-95e0-cb3470c131f0" providerId="ADAL" clId="{35DB7317-E776-4F3D-BC91-2701EB7D112D}" dt="2022-01-20T14:20:58.685" v="911"/>
          <ac:grpSpMkLst>
            <pc:docMk/>
            <pc:sldMk cId="3320424474" sldId="701"/>
            <ac:grpSpMk id="42" creationId="{FE958F5D-B8C5-4C08-A115-B2101EDB9A78}"/>
          </ac:grpSpMkLst>
        </pc:grpChg>
        <pc:picChg chg="del">
          <ac:chgData name="Whitney Weber" userId="a8bb416d-e7f0-41fa-95e0-cb3470c131f0" providerId="ADAL" clId="{35DB7317-E776-4F3D-BC91-2701EB7D112D}" dt="2022-01-20T14:20:53.543" v="909" actId="478"/>
          <ac:picMkLst>
            <pc:docMk/>
            <pc:sldMk cId="3320424474" sldId="701"/>
            <ac:picMk id="7" creationId="{42FAF420-4383-4FD7-B103-2A0123164A83}"/>
          </ac:picMkLst>
        </pc:picChg>
        <pc:picChg chg="del">
          <ac:chgData name="Whitney Weber" userId="a8bb416d-e7f0-41fa-95e0-cb3470c131f0" providerId="ADAL" clId="{35DB7317-E776-4F3D-BC91-2701EB7D112D}" dt="2022-01-20T14:20:57.933" v="910" actId="478"/>
          <ac:picMkLst>
            <pc:docMk/>
            <pc:sldMk cId="3320424474" sldId="701"/>
            <ac:picMk id="36" creationId="{A67F207A-23EF-4190-B4DD-5BE0101897D9}"/>
          </ac:picMkLst>
        </pc:picChg>
        <pc:picChg chg="mod">
          <ac:chgData name="Whitney Weber" userId="a8bb416d-e7f0-41fa-95e0-cb3470c131f0" providerId="ADAL" clId="{35DB7317-E776-4F3D-BC91-2701EB7D112D}" dt="2022-01-20T14:20:58.685" v="911"/>
          <ac:picMkLst>
            <pc:docMk/>
            <pc:sldMk cId="3320424474" sldId="701"/>
            <ac:picMk id="40" creationId="{38CADA86-6099-4757-8D94-E7EA9F182406}"/>
          </ac:picMkLst>
        </pc:picChg>
        <pc:picChg chg="mod">
          <ac:chgData name="Whitney Weber" userId="a8bb416d-e7f0-41fa-95e0-cb3470c131f0" providerId="ADAL" clId="{35DB7317-E776-4F3D-BC91-2701EB7D112D}" dt="2022-01-20T14:20:58.685" v="911"/>
          <ac:picMkLst>
            <pc:docMk/>
            <pc:sldMk cId="3320424474" sldId="701"/>
            <ac:picMk id="43" creationId="{9E28CBF4-6EA3-4482-9186-8B256CF9EFB8}"/>
          </ac:picMkLst>
        </pc:picChg>
        <pc:cxnChg chg="del">
          <ac:chgData name="Whitney Weber" userId="a8bb416d-e7f0-41fa-95e0-cb3470c131f0" providerId="ADAL" clId="{35DB7317-E776-4F3D-BC91-2701EB7D112D}" dt="2022-01-20T14:20:57.933" v="910" actId="478"/>
          <ac:cxnSpMkLst>
            <pc:docMk/>
            <pc:sldMk cId="3320424474" sldId="701"/>
            <ac:cxnSpMk id="38" creationId="{CC4ED8B5-2739-4938-BAA3-6D134CD0A45C}"/>
          </ac:cxnSpMkLst>
        </pc:cxnChg>
        <pc:cxnChg chg="mod">
          <ac:chgData name="Whitney Weber" userId="a8bb416d-e7f0-41fa-95e0-cb3470c131f0" providerId="ADAL" clId="{35DB7317-E776-4F3D-BC91-2701EB7D112D}" dt="2022-01-20T14:20:58.685" v="911"/>
          <ac:cxnSpMkLst>
            <pc:docMk/>
            <pc:sldMk cId="3320424474" sldId="701"/>
            <ac:cxnSpMk id="41" creationId="{3F73A146-CEE9-4EFD-B181-04DC9AA9E305}"/>
          </ac:cxnSpMkLst>
        </pc:cxnChg>
      </pc:sldChg>
      <pc:sldChg chg="add del mod modShow">
        <pc:chgData name="Whitney Weber" userId="a8bb416d-e7f0-41fa-95e0-cb3470c131f0" providerId="ADAL" clId="{35DB7317-E776-4F3D-BC91-2701EB7D112D}" dt="2022-01-19T18:58:46.190" v="13" actId="729"/>
        <pc:sldMkLst>
          <pc:docMk/>
          <pc:sldMk cId="1936252101" sldId="703"/>
        </pc:sldMkLst>
      </pc:sldChg>
      <pc:sldChg chg="delSp add del mod setBg delDesignElem modShow">
        <pc:chgData name="Whitney Weber" userId="a8bb416d-e7f0-41fa-95e0-cb3470c131f0" providerId="ADAL" clId="{35DB7317-E776-4F3D-BC91-2701EB7D112D}" dt="2022-01-19T18:58:46.190" v="13" actId="729"/>
        <pc:sldMkLst>
          <pc:docMk/>
          <pc:sldMk cId="1087116968" sldId="704"/>
        </pc:sldMkLst>
        <pc:spChg chg="del">
          <ac:chgData name="Whitney Weber" userId="a8bb416d-e7f0-41fa-95e0-cb3470c131f0" providerId="ADAL" clId="{35DB7317-E776-4F3D-BC91-2701EB7D112D}" dt="2022-01-19T18:58:38.565" v="12"/>
          <ac:spMkLst>
            <pc:docMk/>
            <pc:sldMk cId="1087116968" sldId="704"/>
            <ac:spMk id="27" creationId="{07977D39-626F-40D7-B00F-16E02602DD5A}"/>
          </ac:spMkLst>
        </pc:spChg>
        <pc:spChg chg="del">
          <ac:chgData name="Whitney Weber" userId="a8bb416d-e7f0-41fa-95e0-cb3470c131f0" providerId="ADAL" clId="{35DB7317-E776-4F3D-BC91-2701EB7D112D}" dt="2022-01-19T18:58:38.565" v="12"/>
          <ac:spMkLst>
            <pc:docMk/>
            <pc:sldMk cId="1087116968" sldId="704"/>
            <ac:spMk id="29" creationId="{B905CDE4-B751-4B3E-B625-6E59F8903414}"/>
          </ac:spMkLst>
        </pc:spChg>
        <pc:spChg chg="del">
          <ac:chgData name="Whitney Weber" userId="a8bb416d-e7f0-41fa-95e0-cb3470c131f0" providerId="ADAL" clId="{35DB7317-E776-4F3D-BC91-2701EB7D112D}" dt="2022-01-19T18:58:38.565" v="12"/>
          <ac:spMkLst>
            <pc:docMk/>
            <pc:sldMk cId="1087116968" sldId="704"/>
            <ac:spMk id="31" creationId="{08108C16-F4C0-44AA-999D-17BD39219B24}"/>
          </ac:spMkLst>
        </pc:spChg>
        <pc:spChg chg="del">
          <ac:chgData name="Whitney Weber" userId="a8bb416d-e7f0-41fa-95e0-cb3470c131f0" providerId="ADAL" clId="{35DB7317-E776-4F3D-BC91-2701EB7D112D}" dt="2022-01-19T18:58:38.565" v="12"/>
          <ac:spMkLst>
            <pc:docMk/>
            <pc:sldMk cId="1087116968" sldId="704"/>
            <ac:spMk id="33" creationId="{CDC29AC1-2821-4FCC-B597-88DAF39C36FE}"/>
          </ac:spMkLst>
        </pc:spChg>
        <pc:spChg chg="del">
          <ac:chgData name="Whitney Weber" userId="a8bb416d-e7f0-41fa-95e0-cb3470c131f0" providerId="ADAL" clId="{35DB7317-E776-4F3D-BC91-2701EB7D112D}" dt="2022-01-19T18:58:38.565" v="12"/>
          <ac:spMkLst>
            <pc:docMk/>
            <pc:sldMk cId="1087116968" sldId="704"/>
            <ac:spMk id="35" creationId="{C8F10CB3-3B5E-4C7A-98CF-B87454DDFA39}"/>
          </ac:spMkLst>
        </pc:spChg>
      </pc:sldChg>
      <pc:sldChg chg="del">
        <pc:chgData name="Whitney Weber" userId="a8bb416d-e7f0-41fa-95e0-cb3470c131f0" providerId="ADAL" clId="{35DB7317-E776-4F3D-BC91-2701EB7D112D}" dt="2022-01-19T18:55:38.333" v="6" actId="47"/>
        <pc:sldMkLst>
          <pc:docMk/>
          <pc:sldMk cId="3052918897" sldId="707"/>
        </pc:sldMkLst>
      </pc:sldChg>
      <pc:sldChg chg="modNotesTx">
        <pc:chgData name="Whitney Weber" userId="a8bb416d-e7f0-41fa-95e0-cb3470c131f0" providerId="ADAL" clId="{35DB7317-E776-4F3D-BC91-2701EB7D112D}" dt="2022-01-20T18:51:12.205" v="1100" actId="6549"/>
        <pc:sldMkLst>
          <pc:docMk/>
          <pc:sldMk cId="813451613" sldId="711"/>
        </pc:sldMkLst>
      </pc:sldChg>
      <pc:sldChg chg="addSp delSp modSp mod modNotesTx">
        <pc:chgData name="Whitney Weber" userId="a8bb416d-e7f0-41fa-95e0-cb3470c131f0" providerId="ADAL" clId="{35DB7317-E776-4F3D-BC91-2701EB7D112D}" dt="2022-01-20T13:51:06.195" v="647" actId="20577"/>
        <pc:sldMkLst>
          <pc:docMk/>
          <pc:sldMk cId="1836595838" sldId="717"/>
        </pc:sldMkLst>
        <pc:picChg chg="del">
          <ac:chgData name="Whitney Weber" userId="a8bb416d-e7f0-41fa-95e0-cb3470c131f0" providerId="ADAL" clId="{35DB7317-E776-4F3D-BC91-2701EB7D112D}" dt="2022-01-19T19:03:00.236" v="146" actId="478"/>
          <ac:picMkLst>
            <pc:docMk/>
            <pc:sldMk cId="1836595838" sldId="717"/>
            <ac:picMk id="144" creationId="{FF39D591-728B-42A3-8947-B06FB293AF21}"/>
          </ac:picMkLst>
        </pc:picChg>
        <pc:picChg chg="add mod">
          <ac:chgData name="Whitney Weber" userId="a8bb416d-e7f0-41fa-95e0-cb3470c131f0" providerId="ADAL" clId="{35DB7317-E776-4F3D-BC91-2701EB7D112D}" dt="2022-01-19T19:03:00.746" v="147"/>
          <ac:picMkLst>
            <pc:docMk/>
            <pc:sldMk cId="1836595838" sldId="717"/>
            <ac:picMk id="151" creationId="{D3CC2AC5-794E-4F10-8D34-4BEBF4F206C4}"/>
          </ac:picMkLst>
        </pc:picChg>
      </pc:sldChg>
      <pc:sldChg chg="modSp mod">
        <pc:chgData name="Whitney Weber" userId="a8bb416d-e7f0-41fa-95e0-cb3470c131f0" providerId="ADAL" clId="{35DB7317-E776-4F3D-BC91-2701EB7D112D}" dt="2022-01-20T13:57:37.325" v="761" actId="20577"/>
        <pc:sldMkLst>
          <pc:docMk/>
          <pc:sldMk cId="1169294525" sldId="718"/>
        </pc:sldMkLst>
        <pc:spChg chg="mod">
          <ac:chgData name="Whitney Weber" userId="a8bb416d-e7f0-41fa-95e0-cb3470c131f0" providerId="ADAL" clId="{35DB7317-E776-4F3D-BC91-2701EB7D112D}" dt="2022-01-20T13:57:37.325" v="761" actId="20577"/>
          <ac:spMkLst>
            <pc:docMk/>
            <pc:sldMk cId="1169294525" sldId="718"/>
            <ac:spMk id="5" creationId="{904AC8F7-2A4E-4E1B-BCA1-A28323DE60AD}"/>
          </ac:spMkLst>
        </pc:spChg>
      </pc:sldChg>
      <pc:sldChg chg="modSp mod">
        <pc:chgData name="Whitney Weber" userId="a8bb416d-e7f0-41fa-95e0-cb3470c131f0" providerId="ADAL" clId="{35DB7317-E776-4F3D-BC91-2701EB7D112D}" dt="2022-01-20T17:56:03.743" v="1099" actId="20577"/>
        <pc:sldMkLst>
          <pc:docMk/>
          <pc:sldMk cId="353051761" sldId="719"/>
        </pc:sldMkLst>
        <pc:spChg chg="mod">
          <ac:chgData name="Whitney Weber" userId="a8bb416d-e7f0-41fa-95e0-cb3470c131f0" providerId="ADAL" clId="{35DB7317-E776-4F3D-BC91-2701EB7D112D}" dt="2022-01-20T14:28:59.617" v="969" actId="1037"/>
          <ac:spMkLst>
            <pc:docMk/>
            <pc:sldMk cId="353051761" sldId="719"/>
            <ac:spMk id="2" creationId="{229FE81D-53F4-43FB-B510-6537D7715D05}"/>
          </ac:spMkLst>
        </pc:spChg>
        <pc:spChg chg="mod">
          <ac:chgData name="Whitney Weber" userId="a8bb416d-e7f0-41fa-95e0-cb3470c131f0" providerId="ADAL" clId="{35DB7317-E776-4F3D-BC91-2701EB7D112D}" dt="2022-01-20T17:56:03.743" v="1099" actId="20577"/>
          <ac:spMkLst>
            <pc:docMk/>
            <pc:sldMk cId="353051761" sldId="719"/>
            <ac:spMk id="3" creationId="{336C1FFB-5313-46E2-AB05-897DCF617258}"/>
          </ac:spMkLst>
        </pc:spChg>
      </pc:sldChg>
      <pc:sldChg chg="addSp delSp modSp mod ord">
        <pc:chgData name="Whitney Weber" userId="a8bb416d-e7f0-41fa-95e0-cb3470c131f0" providerId="ADAL" clId="{35DB7317-E776-4F3D-BC91-2701EB7D112D}" dt="2022-01-20T14:21:29.157" v="915" actId="14100"/>
        <pc:sldMkLst>
          <pc:docMk/>
          <pc:sldMk cId="2709641991" sldId="721"/>
        </pc:sldMkLst>
        <pc:spChg chg="mod">
          <ac:chgData name="Whitney Weber" userId="a8bb416d-e7f0-41fa-95e0-cb3470c131f0" providerId="ADAL" clId="{35DB7317-E776-4F3D-BC91-2701EB7D112D}" dt="2022-01-20T14:21:29.157" v="915" actId="14100"/>
          <ac:spMkLst>
            <pc:docMk/>
            <pc:sldMk cId="2709641991" sldId="721"/>
            <ac:spMk id="37" creationId="{20452E7B-4072-40FB-A459-C3F7FDF2A8DA}"/>
          </ac:spMkLst>
        </pc:spChg>
        <pc:spChg chg="mod">
          <ac:chgData name="Whitney Weber" userId="a8bb416d-e7f0-41fa-95e0-cb3470c131f0" providerId="ADAL" clId="{35DB7317-E776-4F3D-BC91-2701EB7D112D}" dt="2022-01-20T14:19:46.334" v="903"/>
          <ac:spMkLst>
            <pc:docMk/>
            <pc:sldMk cId="2709641991" sldId="721"/>
            <ac:spMk id="45" creationId="{32286FD3-D988-4F01-8B96-6BCAA764AF66}"/>
          </ac:spMkLst>
        </pc:spChg>
        <pc:grpChg chg="add mod ord">
          <ac:chgData name="Whitney Weber" userId="a8bb416d-e7f0-41fa-95e0-cb3470c131f0" providerId="ADAL" clId="{35DB7317-E776-4F3D-BC91-2701EB7D112D}" dt="2022-01-20T14:19:49.898" v="904" actId="167"/>
          <ac:grpSpMkLst>
            <pc:docMk/>
            <pc:sldMk cId="2709641991" sldId="721"/>
            <ac:grpSpMk id="40" creationId="{8570C183-4190-4342-87FC-B93E82006C94}"/>
          </ac:grpSpMkLst>
        </pc:grpChg>
        <pc:grpChg chg="mod">
          <ac:chgData name="Whitney Weber" userId="a8bb416d-e7f0-41fa-95e0-cb3470c131f0" providerId="ADAL" clId="{35DB7317-E776-4F3D-BC91-2701EB7D112D}" dt="2022-01-20T14:19:46.334" v="903"/>
          <ac:grpSpMkLst>
            <pc:docMk/>
            <pc:sldMk cId="2709641991" sldId="721"/>
            <ac:grpSpMk id="43" creationId="{26A24CA4-1EE2-4695-90A1-2B9064020437}"/>
          </ac:grpSpMkLst>
        </pc:grpChg>
        <pc:picChg chg="del">
          <ac:chgData name="Whitney Weber" userId="a8bb416d-e7f0-41fa-95e0-cb3470c131f0" providerId="ADAL" clId="{35DB7317-E776-4F3D-BC91-2701EB7D112D}" dt="2022-01-20T14:18:35.204" v="885" actId="478"/>
          <ac:picMkLst>
            <pc:docMk/>
            <pc:sldMk cId="2709641991" sldId="721"/>
            <ac:picMk id="7" creationId="{42FAF420-4383-4FD7-B103-2A0123164A83}"/>
          </ac:picMkLst>
        </pc:picChg>
        <pc:picChg chg="del">
          <ac:chgData name="Whitney Weber" userId="a8bb416d-e7f0-41fa-95e0-cb3470c131f0" providerId="ADAL" clId="{35DB7317-E776-4F3D-BC91-2701EB7D112D}" dt="2022-01-20T14:19:05.414" v="897" actId="478"/>
          <ac:picMkLst>
            <pc:docMk/>
            <pc:sldMk cId="2709641991" sldId="721"/>
            <ac:picMk id="36" creationId="{A67F207A-23EF-4190-B4DD-5BE0101897D9}"/>
          </ac:picMkLst>
        </pc:picChg>
        <pc:picChg chg="add del mod ord">
          <ac:chgData name="Whitney Weber" userId="a8bb416d-e7f0-41fa-95e0-cb3470c131f0" providerId="ADAL" clId="{35DB7317-E776-4F3D-BC91-2701EB7D112D}" dt="2022-01-20T14:19:10.762" v="899" actId="478"/>
          <ac:picMkLst>
            <pc:docMk/>
            <pc:sldMk cId="2709641991" sldId="721"/>
            <ac:picMk id="39" creationId="{E571AC8E-1D56-4447-BC22-B0AB960DA7D9}"/>
          </ac:picMkLst>
        </pc:picChg>
        <pc:picChg chg="mod">
          <ac:chgData name="Whitney Weber" userId="a8bb416d-e7f0-41fa-95e0-cb3470c131f0" providerId="ADAL" clId="{35DB7317-E776-4F3D-BC91-2701EB7D112D}" dt="2022-01-20T14:19:46.334" v="903"/>
          <ac:picMkLst>
            <pc:docMk/>
            <pc:sldMk cId="2709641991" sldId="721"/>
            <ac:picMk id="41" creationId="{8FD363BC-34E3-46C5-B036-22D0AECABD12}"/>
          </ac:picMkLst>
        </pc:picChg>
        <pc:picChg chg="mod">
          <ac:chgData name="Whitney Weber" userId="a8bb416d-e7f0-41fa-95e0-cb3470c131f0" providerId="ADAL" clId="{35DB7317-E776-4F3D-BC91-2701EB7D112D}" dt="2022-01-20T14:19:46.334" v="903"/>
          <ac:picMkLst>
            <pc:docMk/>
            <pc:sldMk cId="2709641991" sldId="721"/>
            <ac:picMk id="44" creationId="{FA5C42D1-5FD8-4F92-8156-80966B65825F}"/>
          </ac:picMkLst>
        </pc:picChg>
        <pc:cxnChg chg="del">
          <ac:chgData name="Whitney Weber" userId="a8bb416d-e7f0-41fa-95e0-cb3470c131f0" providerId="ADAL" clId="{35DB7317-E776-4F3D-BC91-2701EB7D112D}" dt="2022-01-20T14:19:08.250" v="898" actId="478"/>
          <ac:cxnSpMkLst>
            <pc:docMk/>
            <pc:sldMk cId="2709641991" sldId="721"/>
            <ac:cxnSpMk id="38" creationId="{CC4ED8B5-2739-4938-BAA3-6D134CD0A45C}"/>
          </ac:cxnSpMkLst>
        </pc:cxnChg>
        <pc:cxnChg chg="mod">
          <ac:chgData name="Whitney Weber" userId="a8bb416d-e7f0-41fa-95e0-cb3470c131f0" providerId="ADAL" clId="{35DB7317-E776-4F3D-BC91-2701EB7D112D}" dt="2022-01-20T14:19:46.334" v="903"/>
          <ac:cxnSpMkLst>
            <pc:docMk/>
            <pc:sldMk cId="2709641991" sldId="721"/>
            <ac:cxnSpMk id="42" creationId="{69AA79A5-4903-4742-BD65-B539D4C25F95}"/>
          </ac:cxnSpMkLst>
        </pc:cxnChg>
      </pc:sldChg>
      <pc:sldChg chg="addSp modSp mod">
        <pc:chgData name="Whitney Weber" userId="a8bb416d-e7f0-41fa-95e0-cb3470c131f0" providerId="ADAL" clId="{35DB7317-E776-4F3D-BC91-2701EB7D112D}" dt="2022-01-19T19:27:02.085" v="367" actId="1076"/>
        <pc:sldMkLst>
          <pc:docMk/>
          <pc:sldMk cId="3251307577" sldId="722"/>
        </pc:sldMkLst>
        <pc:spChg chg="mod">
          <ac:chgData name="Whitney Weber" userId="a8bb416d-e7f0-41fa-95e0-cb3470c131f0" providerId="ADAL" clId="{35DB7317-E776-4F3D-BC91-2701EB7D112D}" dt="2022-01-19T19:26:44.496" v="365" actId="20577"/>
          <ac:spMkLst>
            <pc:docMk/>
            <pc:sldMk cId="3251307577" sldId="722"/>
            <ac:spMk id="3" creationId="{F9051082-87E4-4A2C-B5FD-E81FE57F0599}"/>
          </ac:spMkLst>
        </pc:spChg>
        <pc:spChg chg="add mod">
          <ac:chgData name="Whitney Weber" userId="a8bb416d-e7f0-41fa-95e0-cb3470c131f0" providerId="ADAL" clId="{35DB7317-E776-4F3D-BC91-2701EB7D112D}" dt="2022-01-19T19:27:02.085" v="367" actId="1076"/>
          <ac:spMkLst>
            <pc:docMk/>
            <pc:sldMk cId="3251307577" sldId="722"/>
            <ac:spMk id="5" creationId="{F03C749F-4B39-440F-9DDE-E819A196109A}"/>
          </ac:spMkLst>
        </pc:spChg>
      </pc:sldChg>
      <pc:sldChg chg="del">
        <pc:chgData name="Whitney Weber" userId="a8bb416d-e7f0-41fa-95e0-cb3470c131f0" providerId="ADAL" clId="{35DB7317-E776-4F3D-BC91-2701EB7D112D}" dt="2022-01-19T19:27:15.091" v="368" actId="47"/>
        <pc:sldMkLst>
          <pc:docMk/>
          <pc:sldMk cId="1450112166" sldId="723"/>
        </pc:sldMkLst>
      </pc:sldChg>
      <pc:sldChg chg="del">
        <pc:chgData name="Whitney Weber" userId="a8bb416d-e7f0-41fa-95e0-cb3470c131f0" providerId="ADAL" clId="{35DB7317-E776-4F3D-BC91-2701EB7D112D}" dt="2022-01-19T19:57:51.008" v="430" actId="47"/>
        <pc:sldMkLst>
          <pc:docMk/>
          <pc:sldMk cId="1864586938" sldId="724"/>
        </pc:sldMkLst>
      </pc:sldChg>
      <pc:sldChg chg="add del">
        <pc:chgData name="Whitney Weber" userId="a8bb416d-e7f0-41fa-95e0-cb3470c131f0" providerId="ADAL" clId="{35DB7317-E776-4F3D-BC91-2701EB7D112D}" dt="2022-01-19T18:54:59.431" v="2" actId="47"/>
        <pc:sldMkLst>
          <pc:docMk/>
          <pc:sldMk cId="1213954276" sldId="725"/>
        </pc:sldMkLst>
      </pc:sldChg>
      <pc:sldChg chg="addSp modSp modAnim modNotesTx">
        <pc:chgData name="Whitney Weber" userId="a8bb416d-e7f0-41fa-95e0-cb3470c131f0" providerId="ADAL" clId="{35DB7317-E776-4F3D-BC91-2701EB7D112D}" dt="2022-01-20T13:50:30.023" v="608" actId="20577"/>
        <pc:sldMkLst>
          <pc:docMk/>
          <pc:sldMk cId="1633887144" sldId="728"/>
        </pc:sldMkLst>
        <pc:spChg chg="add mod">
          <ac:chgData name="Whitney Weber" userId="a8bb416d-e7f0-41fa-95e0-cb3470c131f0" providerId="ADAL" clId="{35DB7317-E776-4F3D-BC91-2701EB7D112D}" dt="2022-01-20T13:47:54.728" v="595"/>
          <ac:spMkLst>
            <pc:docMk/>
            <pc:sldMk cId="1633887144" sldId="728"/>
            <ac:spMk id="7" creationId="{B63E6EFD-3989-457A-8F67-6FCD74608CC6}"/>
          </ac:spMkLst>
        </pc:spChg>
        <pc:spChg chg="add mod">
          <ac:chgData name="Whitney Weber" userId="a8bb416d-e7f0-41fa-95e0-cb3470c131f0" providerId="ADAL" clId="{35DB7317-E776-4F3D-BC91-2701EB7D112D}" dt="2022-01-20T13:49:03.633" v="597"/>
          <ac:spMkLst>
            <pc:docMk/>
            <pc:sldMk cId="1633887144" sldId="728"/>
            <ac:spMk id="8" creationId="{BF3D9A30-F5C7-41D1-AD43-6A49EF113D07}"/>
          </ac:spMkLst>
        </pc:spChg>
        <pc:spChg chg="add mod">
          <ac:chgData name="Whitney Weber" userId="a8bb416d-e7f0-41fa-95e0-cb3470c131f0" providerId="ADAL" clId="{35DB7317-E776-4F3D-BC91-2701EB7D112D}" dt="2022-01-20T13:49:29.512" v="599"/>
          <ac:spMkLst>
            <pc:docMk/>
            <pc:sldMk cId="1633887144" sldId="728"/>
            <ac:spMk id="9" creationId="{46362CC3-C767-4162-930F-311EEA70B966}"/>
          </ac:spMkLst>
        </pc:spChg>
      </pc:sldChg>
      <pc:sldChg chg="modNotesTx">
        <pc:chgData name="Whitney Weber" userId="a8bb416d-e7f0-41fa-95e0-cb3470c131f0" providerId="ADAL" clId="{35DB7317-E776-4F3D-BC91-2701EB7D112D}" dt="2022-01-20T14:09:09.397" v="816" actId="20577"/>
        <pc:sldMkLst>
          <pc:docMk/>
          <pc:sldMk cId="2070707520" sldId="729"/>
        </pc:sldMkLst>
      </pc:sldChg>
      <pc:sldChg chg="add del mod modShow">
        <pc:chgData name="Whitney Weber" userId="a8bb416d-e7f0-41fa-95e0-cb3470c131f0" providerId="ADAL" clId="{35DB7317-E776-4F3D-BC91-2701EB7D112D}" dt="2022-01-19T18:55:53.484" v="9" actId="729"/>
        <pc:sldMkLst>
          <pc:docMk/>
          <pc:sldMk cId="1704155828" sldId="730"/>
        </pc:sldMkLst>
      </pc:sldChg>
      <pc:sldChg chg="modSp mod">
        <pc:chgData name="Whitney Weber" userId="a8bb416d-e7f0-41fa-95e0-cb3470c131f0" providerId="ADAL" clId="{35DB7317-E776-4F3D-BC91-2701EB7D112D}" dt="2022-01-20T18:56:11.485" v="1353" actId="1035"/>
        <pc:sldMkLst>
          <pc:docMk/>
          <pc:sldMk cId="3571587340" sldId="732"/>
        </pc:sldMkLst>
        <pc:spChg chg="mod">
          <ac:chgData name="Whitney Weber" userId="a8bb416d-e7f0-41fa-95e0-cb3470c131f0" providerId="ADAL" clId="{35DB7317-E776-4F3D-BC91-2701EB7D112D}" dt="2022-01-20T18:53:19.213" v="1187" actId="20577"/>
          <ac:spMkLst>
            <pc:docMk/>
            <pc:sldMk cId="3571587340" sldId="732"/>
            <ac:spMk id="2" creationId="{05B13DC0-F6BD-48D2-B510-2A702C4BD7AD}"/>
          </ac:spMkLst>
        </pc:spChg>
        <pc:spChg chg="mod">
          <ac:chgData name="Whitney Weber" userId="a8bb416d-e7f0-41fa-95e0-cb3470c131f0" providerId="ADAL" clId="{35DB7317-E776-4F3D-BC91-2701EB7D112D}" dt="2022-01-20T18:56:11.485" v="1353" actId="1035"/>
          <ac:spMkLst>
            <pc:docMk/>
            <pc:sldMk cId="3571587340" sldId="732"/>
            <ac:spMk id="3" creationId="{E504E6F6-3895-4241-B95D-90EA6EAD42A8}"/>
          </ac:spMkLst>
        </pc:spChg>
      </pc:sldChg>
      <pc:sldChg chg="modSp mod">
        <pc:chgData name="Whitney Weber" userId="a8bb416d-e7f0-41fa-95e0-cb3470c131f0" providerId="ADAL" clId="{35DB7317-E776-4F3D-BC91-2701EB7D112D}" dt="2022-01-19T20:07:48.379" v="486" actId="20577"/>
        <pc:sldMkLst>
          <pc:docMk/>
          <pc:sldMk cId="3359823428" sldId="733"/>
        </pc:sldMkLst>
        <pc:spChg chg="mod">
          <ac:chgData name="Whitney Weber" userId="a8bb416d-e7f0-41fa-95e0-cb3470c131f0" providerId="ADAL" clId="{35DB7317-E776-4F3D-BC91-2701EB7D112D}" dt="2022-01-19T20:07:44.478" v="483" actId="20577"/>
          <ac:spMkLst>
            <pc:docMk/>
            <pc:sldMk cId="3359823428" sldId="733"/>
            <ac:spMk id="2" creationId="{530FA930-A886-417B-B1AA-2A817C8728DC}"/>
          </ac:spMkLst>
        </pc:spChg>
        <pc:spChg chg="mod">
          <ac:chgData name="Whitney Weber" userId="a8bb416d-e7f0-41fa-95e0-cb3470c131f0" providerId="ADAL" clId="{35DB7317-E776-4F3D-BC91-2701EB7D112D}" dt="2022-01-19T20:07:48.379" v="486" actId="20577"/>
          <ac:spMkLst>
            <pc:docMk/>
            <pc:sldMk cId="3359823428" sldId="733"/>
            <ac:spMk id="3" creationId="{F2604B67-FFC3-4FFC-8DE6-30630EE4FC58}"/>
          </ac:spMkLst>
        </pc:spChg>
      </pc:sldChg>
      <pc:sldChg chg="modSp mod">
        <pc:chgData name="Whitney Weber" userId="a8bb416d-e7f0-41fa-95e0-cb3470c131f0" providerId="ADAL" clId="{35DB7317-E776-4F3D-BC91-2701EB7D112D}" dt="2022-01-19T20:08:18.237" v="489" actId="20577"/>
        <pc:sldMkLst>
          <pc:docMk/>
          <pc:sldMk cId="3572088230" sldId="734"/>
        </pc:sldMkLst>
        <pc:spChg chg="mod">
          <ac:chgData name="Whitney Weber" userId="a8bb416d-e7f0-41fa-95e0-cb3470c131f0" providerId="ADAL" clId="{35DB7317-E776-4F3D-BC91-2701EB7D112D}" dt="2022-01-19T20:08:18.237" v="489" actId="20577"/>
          <ac:spMkLst>
            <pc:docMk/>
            <pc:sldMk cId="3572088230" sldId="734"/>
            <ac:spMk id="2" creationId="{CB669408-0B22-4F23-80CA-BC680151DE29}"/>
          </ac:spMkLst>
        </pc:spChg>
      </pc:sldChg>
      <pc:sldChg chg="add mod modShow">
        <pc:chgData name="Whitney Weber" userId="a8bb416d-e7f0-41fa-95e0-cb3470c131f0" providerId="ADAL" clId="{35DB7317-E776-4F3D-BC91-2701EB7D112D}" dt="2022-01-19T18:55:46.441" v="8" actId="729"/>
        <pc:sldMkLst>
          <pc:docMk/>
          <pc:sldMk cId="2226752859" sldId="736"/>
        </pc:sldMkLst>
      </pc:sldChg>
      <pc:sldChg chg="modSp new mod">
        <pc:chgData name="Whitney Weber" userId="a8bb416d-e7f0-41fa-95e0-cb3470c131f0" providerId="ADAL" clId="{35DB7317-E776-4F3D-BC91-2701EB7D112D}" dt="2022-01-19T19:48:35.285" v="429" actId="255"/>
        <pc:sldMkLst>
          <pc:docMk/>
          <pc:sldMk cId="2385630188" sldId="737"/>
        </pc:sldMkLst>
        <pc:spChg chg="mod">
          <ac:chgData name="Whitney Weber" userId="a8bb416d-e7f0-41fa-95e0-cb3470c131f0" providerId="ADAL" clId="{35DB7317-E776-4F3D-BC91-2701EB7D112D}" dt="2022-01-19T19:39:53.069" v="421" actId="20577"/>
          <ac:spMkLst>
            <pc:docMk/>
            <pc:sldMk cId="2385630188" sldId="737"/>
            <ac:spMk id="2" creationId="{ABF23290-5D8D-4136-A580-A0E66EE6AD11}"/>
          </ac:spMkLst>
        </pc:spChg>
        <pc:spChg chg="mod">
          <ac:chgData name="Whitney Weber" userId="a8bb416d-e7f0-41fa-95e0-cb3470c131f0" providerId="ADAL" clId="{35DB7317-E776-4F3D-BC91-2701EB7D112D}" dt="2022-01-19T19:48:35.285" v="429" actId="255"/>
          <ac:spMkLst>
            <pc:docMk/>
            <pc:sldMk cId="2385630188" sldId="737"/>
            <ac:spMk id="3" creationId="{608C4384-B318-4C26-A810-B9858DED961F}"/>
          </ac:spMkLst>
        </pc:spChg>
      </pc:sldChg>
      <pc:sldChg chg="addSp delSp modSp new mod">
        <pc:chgData name="Whitney Weber" userId="a8bb416d-e7f0-41fa-95e0-cb3470c131f0" providerId="ADAL" clId="{35DB7317-E776-4F3D-BC91-2701EB7D112D}" dt="2022-01-20T17:45:47.621" v="1084" actId="122"/>
        <pc:sldMkLst>
          <pc:docMk/>
          <pc:sldMk cId="1465769848" sldId="738"/>
        </pc:sldMkLst>
        <pc:spChg chg="mod">
          <ac:chgData name="Whitney Weber" userId="a8bb416d-e7f0-41fa-95e0-cb3470c131f0" providerId="ADAL" clId="{35DB7317-E776-4F3D-BC91-2701EB7D112D}" dt="2022-01-20T17:45:47.621" v="1084" actId="122"/>
          <ac:spMkLst>
            <pc:docMk/>
            <pc:sldMk cId="1465769848" sldId="738"/>
            <ac:spMk id="2" creationId="{B1B9FF01-1EDE-4560-AD3C-9E529B302636}"/>
          </ac:spMkLst>
        </pc:spChg>
        <pc:spChg chg="del mod">
          <ac:chgData name="Whitney Weber" userId="a8bb416d-e7f0-41fa-95e0-cb3470c131f0" providerId="ADAL" clId="{35DB7317-E776-4F3D-BC91-2701EB7D112D}" dt="2022-01-20T17:45:07.424" v="1053" actId="478"/>
          <ac:spMkLst>
            <pc:docMk/>
            <pc:sldMk cId="1465769848" sldId="738"/>
            <ac:spMk id="3" creationId="{6CE001AB-3209-4E27-8149-E94E58FB9697}"/>
          </ac:spMkLst>
        </pc:spChg>
        <pc:spChg chg="add del mod">
          <ac:chgData name="Whitney Weber" userId="a8bb416d-e7f0-41fa-95e0-cb3470c131f0" providerId="ADAL" clId="{35DB7317-E776-4F3D-BC91-2701EB7D112D}" dt="2022-01-20T17:45:19.153" v="1055" actId="478"/>
          <ac:spMkLst>
            <pc:docMk/>
            <pc:sldMk cId="1465769848" sldId="738"/>
            <ac:spMk id="9" creationId="{B7282241-8B0D-4881-B8F2-612C922349E7}"/>
          </ac:spMkLst>
        </pc:spChg>
        <pc:picChg chg="add mod">
          <ac:chgData name="Whitney Weber" userId="a8bb416d-e7f0-41fa-95e0-cb3470c131f0" providerId="ADAL" clId="{35DB7317-E776-4F3D-BC91-2701EB7D112D}" dt="2022-01-20T17:31:08.100" v="1013" actId="1076"/>
          <ac:picMkLst>
            <pc:docMk/>
            <pc:sldMk cId="1465769848" sldId="738"/>
            <ac:picMk id="5" creationId="{AE928ECA-11AD-4511-B20A-A064BE15917A}"/>
          </ac:picMkLst>
        </pc:picChg>
        <pc:picChg chg="add mod">
          <ac:chgData name="Whitney Weber" userId="a8bb416d-e7f0-41fa-95e0-cb3470c131f0" providerId="ADAL" clId="{35DB7317-E776-4F3D-BC91-2701EB7D112D}" dt="2022-01-20T17:31:45.108" v="1038" actId="1037"/>
          <ac:picMkLst>
            <pc:docMk/>
            <pc:sldMk cId="1465769848" sldId="738"/>
            <ac:picMk id="6" creationId="{32F442DD-5FEE-4ED6-BB82-3E34AEFEFD32}"/>
          </ac:picMkLst>
        </pc:picChg>
        <pc:picChg chg="add del mod">
          <ac:chgData name="Whitney Weber" userId="a8bb416d-e7f0-41fa-95e0-cb3470c131f0" providerId="ADAL" clId="{35DB7317-E776-4F3D-BC91-2701EB7D112D}" dt="2022-01-20T17:45:16.267" v="1054" actId="21"/>
          <ac:picMkLst>
            <pc:docMk/>
            <pc:sldMk cId="1465769848" sldId="738"/>
            <ac:picMk id="7" creationId="{3ACBB489-07DD-4F1E-9095-A99A786C5336}"/>
          </ac:picMkLst>
        </pc:picChg>
        <pc:picChg chg="add mod">
          <ac:chgData name="Whitney Weber" userId="a8bb416d-e7f0-41fa-95e0-cb3470c131f0" providerId="ADAL" clId="{35DB7317-E776-4F3D-BC91-2701EB7D112D}" dt="2022-01-20T17:45:19.848" v="1056"/>
          <ac:picMkLst>
            <pc:docMk/>
            <pc:sldMk cId="1465769848" sldId="738"/>
            <ac:picMk id="10" creationId="{7BDFA252-9F29-460A-90E7-6E209B87A2AF}"/>
          </ac:picMkLst>
        </pc:picChg>
      </pc:sldChg>
      <pc:sldChg chg="addSp modSp new mod">
        <pc:chgData name="Whitney Weber" userId="a8bb416d-e7f0-41fa-95e0-cb3470c131f0" providerId="ADAL" clId="{35DB7317-E776-4F3D-BC91-2701EB7D112D}" dt="2022-01-20T18:59:24.742" v="1405" actId="14100"/>
        <pc:sldMkLst>
          <pc:docMk/>
          <pc:sldMk cId="3066701632" sldId="739"/>
        </pc:sldMkLst>
        <pc:spChg chg="mod">
          <ac:chgData name="Whitney Weber" userId="a8bb416d-e7f0-41fa-95e0-cb3470c131f0" providerId="ADAL" clId="{35DB7317-E776-4F3D-BC91-2701EB7D112D}" dt="2022-01-20T18:54:48.126" v="1235" actId="20577"/>
          <ac:spMkLst>
            <pc:docMk/>
            <pc:sldMk cId="3066701632" sldId="739"/>
            <ac:spMk id="2" creationId="{F5175632-2D8F-4646-A7B5-72AACE6C1BD7}"/>
          </ac:spMkLst>
        </pc:spChg>
        <pc:spChg chg="mod">
          <ac:chgData name="Whitney Weber" userId="a8bb416d-e7f0-41fa-95e0-cb3470c131f0" providerId="ADAL" clId="{35DB7317-E776-4F3D-BC91-2701EB7D112D}" dt="2022-01-20T18:59:17.883" v="1404" actId="6549"/>
          <ac:spMkLst>
            <pc:docMk/>
            <pc:sldMk cId="3066701632" sldId="739"/>
            <ac:spMk id="3" creationId="{338C6761-4352-41FD-AA0B-66D682FD1D29}"/>
          </ac:spMkLst>
        </pc:spChg>
        <pc:picChg chg="add mod">
          <ac:chgData name="Whitney Weber" userId="a8bb416d-e7f0-41fa-95e0-cb3470c131f0" providerId="ADAL" clId="{35DB7317-E776-4F3D-BC91-2701EB7D112D}" dt="2022-01-20T18:59:24.742" v="1405" actId="14100"/>
          <ac:picMkLst>
            <pc:docMk/>
            <pc:sldMk cId="3066701632" sldId="739"/>
            <ac:picMk id="5" creationId="{86856CBF-2CC1-4093-8782-09A551BBAD47}"/>
          </ac:picMkLst>
        </pc:picChg>
      </pc:sldChg>
      <pc:sldMasterChg chg="delSldLayout">
        <pc:chgData name="Whitney Weber" userId="a8bb416d-e7f0-41fa-95e0-cb3470c131f0" providerId="ADAL" clId="{35DB7317-E776-4F3D-BC91-2701EB7D112D}" dt="2022-01-19T18:58:28.483" v="10" actId="47"/>
        <pc:sldMasterMkLst>
          <pc:docMk/>
          <pc:sldMasterMk cId="2796124324" sldId="2147483675"/>
        </pc:sldMasterMkLst>
        <pc:sldLayoutChg chg="del">
          <pc:chgData name="Whitney Weber" userId="a8bb416d-e7f0-41fa-95e0-cb3470c131f0" providerId="ADAL" clId="{35DB7317-E776-4F3D-BC91-2701EB7D112D}" dt="2022-01-19T18:58:28.483" v="10" actId="47"/>
          <pc:sldLayoutMkLst>
            <pc:docMk/>
            <pc:sldMasterMk cId="2796124324" sldId="2147483675"/>
            <pc:sldLayoutMk cId="1978247073" sldId="2147483678"/>
          </pc:sldLayoutMkLst>
        </pc:sldLayoutChg>
      </pc:sldMasterChg>
    </pc:docChg>
  </pc:docChgLst>
  <pc:docChgLst>
    <pc:chgData name="Whitney Weber" userId="a8bb416d-e7f0-41fa-95e0-cb3470c131f0" providerId="ADAL" clId="{9C7F555D-381B-43E0-A91C-05E1FD14D103}"/>
    <pc:docChg chg="undo custSel addSld delSld modSld sldOrd">
      <pc:chgData name="Whitney Weber" userId="a8bb416d-e7f0-41fa-95e0-cb3470c131f0" providerId="ADAL" clId="{9C7F555D-381B-43E0-A91C-05E1FD14D103}" dt="2023-02-16T20:39:37.807" v="1236" actId="255"/>
      <pc:docMkLst>
        <pc:docMk/>
      </pc:docMkLst>
      <pc:sldChg chg="del">
        <pc:chgData name="Whitney Weber" userId="a8bb416d-e7f0-41fa-95e0-cb3470c131f0" providerId="ADAL" clId="{9C7F555D-381B-43E0-A91C-05E1FD14D103}" dt="2023-02-15T14:13:34.381" v="0" actId="47"/>
        <pc:sldMkLst>
          <pc:docMk/>
          <pc:sldMk cId="4175948059" sldId="258"/>
        </pc:sldMkLst>
      </pc:sldChg>
      <pc:sldChg chg="del">
        <pc:chgData name="Whitney Weber" userId="a8bb416d-e7f0-41fa-95e0-cb3470c131f0" providerId="ADAL" clId="{9C7F555D-381B-43E0-A91C-05E1FD14D103}" dt="2023-02-15T14:13:34.381" v="0" actId="47"/>
        <pc:sldMkLst>
          <pc:docMk/>
          <pc:sldMk cId="2792976586" sldId="263"/>
        </pc:sldMkLst>
      </pc:sldChg>
      <pc:sldChg chg="del">
        <pc:chgData name="Whitney Weber" userId="a8bb416d-e7f0-41fa-95e0-cb3470c131f0" providerId="ADAL" clId="{9C7F555D-381B-43E0-A91C-05E1FD14D103}" dt="2023-02-15T14:13:34.381" v="0" actId="47"/>
        <pc:sldMkLst>
          <pc:docMk/>
          <pc:sldMk cId="3967713896" sldId="265"/>
        </pc:sldMkLst>
      </pc:sldChg>
      <pc:sldChg chg="add modNotesTx">
        <pc:chgData name="Whitney Weber" userId="a8bb416d-e7f0-41fa-95e0-cb3470c131f0" providerId="ADAL" clId="{9C7F555D-381B-43E0-A91C-05E1FD14D103}" dt="2023-02-15T14:21:20.437" v="56" actId="20577"/>
        <pc:sldMkLst>
          <pc:docMk/>
          <pc:sldMk cId="4143045526" sldId="272"/>
        </pc:sldMkLst>
      </pc:sldChg>
      <pc:sldChg chg="modSp mod">
        <pc:chgData name="Whitney Weber" userId="a8bb416d-e7f0-41fa-95e0-cb3470c131f0" providerId="ADAL" clId="{9C7F555D-381B-43E0-A91C-05E1FD14D103}" dt="2023-02-16T17:32:15.270" v="1184" actId="20577"/>
        <pc:sldMkLst>
          <pc:docMk/>
          <pc:sldMk cId="4129602931" sldId="678"/>
        </pc:sldMkLst>
        <pc:spChg chg="mod">
          <ac:chgData name="Whitney Weber" userId="a8bb416d-e7f0-41fa-95e0-cb3470c131f0" providerId="ADAL" clId="{9C7F555D-381B-43E0-A91C-05E1FD14D103}" dt="2023-02-16T17:32:15.270" v="1184" actId="20577"/>
          <ac:spMkLst>
            <pc:docMk/>
            <pc:sldMk cId="4129602931" sldId="678"/>
            <ac:spMk id="6" creationId="{55B7707C-AE87-4DD5-95B2-51D5966AE7ED}"/>
          </ac:spMkLst>
        </pc:spChg>
      </pc:sldChg>
      <pc:sldChg chg="del">
        <pc:chgData name="Whitney Weber" userId="a8bb416d-e7f0-41fa-95e0-cb3470c131f0" providerId="ADAL" clId="{9C7F555D-381B-43E0-A91C-05E1FD14D103}" dt="2023-02-15T14:13:34.381" v="0" actId="47"/>
        <pc:sldMkLst>
          <pc:docMk/>
          <pc:sldMk cId="1902958073" sldId="686"/>
        </pc:sldMkLst>
      </pc:sldChg>
      <pc:sldChg chg="addSp delSp modSp del mod">
        <pc:chgData name="Whitney Weber" userId="a8bb416d-e7f0-41fa-95e0-cb3470c131f0" providerId="ADAL" clId="{9C7F555D-381B-43E0-A91C-05E1FD14D103}" dt="2023-02-16T17:28:24.344" v="1174" actId="47"/>
        <pc:sldMkLst>
          <pc:docMk/>
          <pc:sldMk cId="1006948487" sldId="688"/>
        </pc:sldMkLst>
        <pc:spChg chg="mod ord">
          <ac:chgData name="Whitney Weber" userId="a8bb416d-e7f0-41fa-95e0-cb3470c131f0" providerId="ADAL" clId="{9C7F555D-381B-43E0-A91C-05E1FD14D103}" dt="2023-02-15T19:56:10.327" v="284" actId="164"/>
          <ac:spMkLst>
            <pc:docMk/>
            <pc:sldMk cId="1006948487" sldId="688"/>
            <ac:spMk id="37" creationId="{20452E7B-4072-40FB-A459-C3F7FDF2A8DA}"/>
          </ac:spMkLst>
        </pc:spChg>
        <pc:spChg chg="mod">
          <ac:chgData name="Whitney Weber" userId="a8bb416d-e7f0-41fa-95e0-cb3470c131f0" providerId="ADAL" clId="{9C7F555D-381B-43E0-A91C-05E1FD14D103}" dt="2023-02-15T19:54:57.970" v="268" actId="165"/>
          <ac:spMkLst>
            <pc:docMk/>
            <pc:sldMk cId="1006948487" sldId="688"/>
            <ac:spMk id="39" creationId="{1B24DE3B-7B10-4917-9D58-7DA88104B571}"/>
          </ac:spMkLst>
        </pc:spChg>
        <pc:grpChg chg="mod topLvl">
          <ac:chgData name="Whitney Weber" userId="a8bb416d-e7f0-41fa-95e0-cb3470c131f0" providerId="ADAL" clId="{9C7F555D-381B-43E0-A91C-05E1FD14D103}" dt="2023-02-15T19:54:57.970" v="268" actId="165"/>
          <ac:grpSpMkLst>
            <pc:docMk/>
            <pc:sldMk cId="1006948487" sldId="688"/>
            <ac:grpSpMk id="8" creationId="{BAB03DBB-E24A-4739-ADBF-18B67BBEC351}"/>
          </ac:grpSpMkLst>
        </pc:grpChg>
        <pc:grpChg chg="add mod">
          <ac:chgData name="Whitney Weber" userId="a8bb416d-e7f0-41fa-95e0-cb3470c131f0" providerId="ADAL" clId="{9C7F555D-381B-43E0-A91C-05E1FD14D103}" dt="2023-02-15T19:56:19.022" v="316" actId="1035"/>
          <ac:grpSpMkLst>
            <pc:docMk/>
            <pc:sldMk cId="1006948487" sldId="688"/>
            <ac:grpSpMk id="34" creationId="{AC095728-AED4-EB70-A35D-3F847E9149D2}"/>
          </ac:grpSpMkLst>
        </pc:grpChg>
        <pc:grpChg chg="add del">
          <ac:chgData name="Whitney Weber" userId="a8bb416d-e7f0-41fa-95e0-cb3470c131f0" providerId="ADAL" clId="{9C7F555D-381B-43E0-A91C-05E1FD14D103}" dt="2023-02-15T19:54:57.970" v="268" actId="165"/>
          <ac:grpSpMkLst>
            <pc:docMk/>
            <pc:sldMk cId="1006948487" sldId="688"/>
            <ac:grpSpMk id="40" creationId="{95BF3D28-CAD7-4BDB-9111-0169AD775C00}"/>
          </ac:grpSpMkLst>
        </pc:grpChg>
        <pc:picChg chg="del mod topLvl">
          <ac:chgData name="Whitney Weber" userId="a8bb416d-e7f0-41fa-95e0-cb3470c131f0" providerId="ADAL" clId="{9C7F555D-381B-43E0-A91C-05E1FD14D103}" dt="2023-02-15T19:55:04.367" v="270" actId="478"/>
          <ac:picMkLst>
            <pc:docMk/>
            <pc:sldMk cId="1006948487" sldId="688"/>
            <ac:picMk id="6" creationId="{28124C8D-B642-4084-99C9-A574A1ACB3C5}"/>
          </ac:picMkLst>
        </pc:picChg>
        <pc:picChg chg="add mod">
          <ac:chgData name="Whitney Weber" userId="a8bb416d-e7f0-41fa-95e0-cb3470c131f0" providerId="ADAL" clId="{9C7F555D-381B-43E0-A91C-05E1FD14D103}" dt="2023-02-15T19:56:10.327" v="284" actId="164"/>
          <ac:picMkLst>
            <pc:docMk/>
            <pc:sldMk cId="1006948487" sldId="688"/>
            <ac:picMk id="7" creationId="{1625198D-EF39-F166-79B4-30EF61CEE108}"/>
          </ac:picMkLst>
        </pc:picChg>
        <pc:picChg chg="mod">
          <ac:chgData name="Whitney Weber" userId="a8bb416d-e7f0-41fa-95e0-cb3470c131f0" providerId="ADAL" clId="{9C7F555D-381B-43E0-A91C-05E1FD14D103}" dt="2023-02-15T19:54:57.970" v="268" actId="165"/>
          <ac:picMkLst>
            <pc:docMk/>
            <pc:sldMk cId="1006948487" sldId="688"/>
            <ac:picMk id="36" creationId="{A67F207A-23EF-4190-B4DD-5BE0101897D9}"/>
          </ac:picMkLst>
        </pc:picChg>
        <pc:cxnChg chg="mod ord topLvl">
          <ac:chgData name="Whitney Weber" userId="a8bb416d-e7f0-41fa-95e0-cb3470c131f0" providerId="ADAL" clId="{9C7F555D-381B-43E0-A91C-05E1FD14D103}" dt="2023-02-15T19:56:27.332" v="317" actId="166"/>
          <ac:cxnSpMkLst>
            <pc:docMk/>
            <pc:sldMk cId="1006948487" sldId="688"/>
            <ac:cxnSpMk id="38" creationId="{CC4ED8B5-2739-4938-BAA3-6D134CD0A45C}"/>
          </ac:cxnSpMkLst>
        </pc:cxnChg>
      </pc:sldChg>
      <pc:sldChg chg="del">
        <pc:chgData name="Whitney Weber" userId="a8bb416d-e7f0-41fa-95e0-cb3470c131f0" providerId="ADAL" clId="{9C7F555D-381B-43E0-A91C-05E1FD14D103}" dt="2023-02-15T14:13:34.381" v="0" actId="47"/>
        <pc:sldMkLst>
          <pc:docMk/>
          <pc:sldMk cId="11238198" sldId="689"/>
        </pc:sldMkLst>
      </pc:sldChg>
      <pc:sldChg chg="del">
        <pc:chgData name="Whitney Weber" userId="a8bb416d-e7f0-41fa-95e0-cb3470c131f0" providerId="ADAL" clId="{9C7F555D-381B-43E0-A91C-05E1FD14D103}" dt="2023-02-15T14:13:34.381" v="0" actId="47"/>
        <pc:sldMkLst>
          <pc:docMk/>
          <pc:sldMk cId="2984446650" sldId="694"/>
        </pc:sldMkLst>
      </pc:sldChg>
      <pc:sldChg chg="del">
        <pc:chgData name="Whitney Weber" userId="a8bb416d-e7f0-41fa-95e0-cb3470c131f0" providerId="ADAL" clId="{9C7F555D-381B-43E0-A91C-05E1FD14D103}" dt="2023-02-15T14:13:34.381" v="0" actId="47"/>
        <pc:sldMkLst>
          <pc:docMk/>
          <pc:sldMk cId="2041137040" sldId="699"/>
        </pc:sldMkLst>
      </pc:sldChg>
      <pc:sldChg chg="addSp delSp modSp del mod">
        <pc:chgData name="Whitney Weber" userId="a8bb416d-e7f0-41fa-95e0-cb3470c131f0" providerId="ADAL" clId="{9C7F555D-381B-43E0-A91C-05E1FD14D103}" dt="2023-02-16T16:11:38.498" v="463" actId="47"/>
        <pc:sldMkLst>
          <pc:docMk/>
          <pc:sldMk cId="3320424474" sldId="701"/>
        </pc:sldMkLst>
        <pc:spChg chg="mod">
          <ac:chgData name="Whitney Weber" userId="a8bb416d-e7f0-41fa-95e0-cb3470c131f0" providerId="ADAL" clId="{9C7F555D-381B-43E0-A91C-05E1FD14D103}" dt="2023-02-16T16:10:33.951" v="462" actId="14100"/>
          <ac:spMkLst>
            <pc:docMk/>
            <pc:sldMk cId="3320424474" sldId="701"/>
            <ac:spMk id="37" creationId="{20452E7B-4072-40FB-A459-C3F7FDF2A8DA}"/>
          </ac:spMkLst>
        </pc:spChg>
        <pc:spChg chg="mod">
          <ac:chgData name="Whitney Weber" userId="a8bb416d-e7f0-41fa-95e0-cb3470c131f0" providerId="ADAL" clId="{9C7F555D-381B-43E0-A91C-05E1FD14D103}" dt="2023-02-16T16:09:37" v="449" actId="165"/>
          <ac:spMkLst>
            <pc:docMk/>
            <pc:sldMk cId="3320424474" sldId="701"/>
            <ac:spMk id="44" creationId="{1EE83964-A808-450E-B85C-D2796DD53729}"/>
          </ac:spMkLst>
        </pc:spChg>
        <pc:grpChg chg="del">
          <ac:chgData name="Whitney Weber" userId="a8bb416d-e7f0-41fa-95e0-cb3470c131f0" providerId="ADAL" clId="{9C7F555D-381B-43E0-A91C-05E1FD14D103}" dt="2023-02-16T16:09:37" v="449" actId="165"/>
          <ac:grpSpMkLst>
            <pc:docMk/>
            <pc:sldMk cId="3320424474" sldId="701"/>
            <ac:grpSpMk id="39" creationId="{82573749-D6A0-4866-8882-C3C6EC79A954}"/>
          </ac:grpSpMkLst>
        </pc:grpChg>
        <pc:grpChg chg="mod topLvl">
          <ac:chgData name="Whitney Weber" userId="a8bb416d-e7f0-41fa-95e0-cb3470c131f0" providerId="ADAL" clId="{9C7F555D-381B-43E0-A91C-05E1FD14D103}" dt="2023-02-16T16:09:37" v="449" actId="165"/>
          <ac:grpSpMkLst>
            <pc:docMk/>
            <pc:sldMk cId="3320424474" sldId="701"/>
            <ac:grpSpMk id="42" creationId="{FE958F5D-B8C5-4C08-A115-B2101EDB9A78}"/>
          </ac:grpSpMkLst>
        </pc:grpChg>
        <pc:picChg chg="add mod ord">
          <ac:chgData name="Whitney Weber" userId="a8bb416d-e7f0-41fa-95e0-cb3470c131f0" providerId="ADAL" clId="{9C7F555D-381B-43E0-A91C-05E1FD14D103}" dt="2023-02-16T16:09:58.008" v="460" actId="1036"/>
          <ac:picMkLst>
            <pc:docMk/>
            <pc:sldMk cId="3320424474" sldId="701"/>
            <ac:picMk id="4" creationId="{D30E78E5-055B-4DFF-FFDD-6B4F2A862848}"/>
          </ac:picMkLst>
        </pc:picChg>
        <pc:picChg chg="del mod topLvl">
          <ac:chgData name="Whitney Weber" userId="a8bb416d-e7f0-41fa-95e0-cb3470c131f0" providerId="ADAL" clId="{9C7F555D-381B-43E0-A91C-05E1FD14D103}" dt="2023-02-16T16:09:41.450" v="450" actId="478"/>
          <ac:picMkLst>
            <pc:docMk/>
            <pc:sldMk cId="3320424474" sldId="701"/>
            <ac:picMk id="40" creationId="{38CADA86-6099-4757-8D94-E7EA9F182406}"/>
          </ac:picMkLst>
        </pc:picChg>
        <pc:picChg chg="mod">
          <ac:chgData name="Whitney Weber" userId="a8bb416d-e7f0-41fa-95e0-cb3470c131f0" providerId="ADAL" clId="{9C7F555D-381B-43E0-A91C-05E1FD14D103}" dt="2023-02-16T16:09:37" v="449" actId="165"/>
          <ac:picMkLst>
            <pc:docMk/>
            <pc:sldMk cId="3320424474" sldId="701"/>
            <ac:picMk id="43" creationId="{9E28CBF4-6EA3-4482-9186-8B256CF9EFB8}"/>
          </ac:picMkLst>
        </pc:picChg>
        <pc:cxnChg chg="mod topLvl">
          <ac:chgData name="Whitney Weber" userId="a8bb416d-e7f0-41fa-95e0-cb3470c131f0" providerId="ADAL" clId="{9C7F555D-381B-43E0-A91C-05E1FD14D103}" dt="2023-02-16T16:09:37" v="449" actId="165"/>
          <ac:cxnSpMkLst>
            <pc:docMk/>
            <pc:sldMk cId="3320424474" sldId="701"/>
            <ac:cxnSpMk id="41" creationId="{3F73A146-CEE9-4EFD-B181-04DC9AA9E305}"/>
          </ac:cxnSpMkLst>
        </pc:cxnChg>
      </pc:sldChg>
      <pc:sldChg chg="del">
        <pc:chgData name="Whitney Weber" userId="a8bb416d-e7f0-41fa-95e0-cb3470c131f0" providerId="ADAL" clId="{9C7F555D-381B-43E0-A91C-05E1FD14D103}" dt="2023-02-15T14:13:34.381" v="0" actId="47"/>
        <pc:sldMkLst>
          <pc:docMk/>
          <pc:sldMk cId="1936252101" sldId="703"/>
        </pc:sldMkLst>
      </pc:sldChg>
      <pc:sldChg chg="del">
        <pc:chgData name="Whitney Weber" userId="a8bb416d-e7f0-41fa-95e0-cb3470c131f0" providerId="ADAL" clId="{9C7F555D-381B-43E0-A91C-05E1FD14D103}" dt="2023-02-15T14:13:34.381" v="0" actId="47"/>
        <pc:sldMkLst>
          <pc:docMk/>
          <pc:sldMk cId="1087116968" sldId="704"/>
        </pc:sldMkLst>
      </pc:sldChg>
      <pc:sldChg chg="del">
        <pc:chgData name="Whitney Weber" userId="a8bb416d-e7f0-41fa-95e0-cb3470c131f0" providerId="ADAL" clId="{9C7F555D-381B-43E0-A91C-05E1FD14D103}" dt="2023-02-15T14:13:34.381" v="0" actId="47"/>
        <pc:sldMkLst>
          <pc:docMk/>
          <pc:sldMk cId="1723403535" sldId="708"/>
        </pc:sldMkLst>
      </pc:sldChg>
      <pc:sldChg chg="del">
        <pc:chgData name="Whitney Weber" userId="a8bb416d-e7f0-41fa-95e0-cb3470c131f0" providerId="ADAL" clId="{9C7F555D-381B-43E0-A91C-05E1FD14D103}" dt="2023-02-15T14:13:34.381" v="0" actId="47"/>
        <pc:sldMkLst>
          <pc:docMk/>
          <pc:sldMk cId="3471870806" sldId="709"/>
        </pc:sldMkLst>
      </pc:sldChg>
      <pc:sldChg chg="addSp modSp mod">
        <pc:chgData name="Whitney Weber" userId="a8bb416d-e7f0-41fa-95e0-cb3470c131f0" providerId="ADAL" clId="{9C7F555D-381B-43E0-A91C-05E1FD14D103}" dt="2023-02-16T17:24:13.600" v="1170" actId="6549"/>
        <pc:sldMkLst>
          <pc:docMk/>
          <pc:sldMk cId="1661676567" sldId="713"/>
        </pc:sldMkLst>
        <pc:spChg chg="mod">
          <ac:chgData name="Whitney Weber" userId="a8bb416d-e7f0-41fa-95e0-cb3470c131f0" providerId="ADAL" clId="{9C7F555D-381B-43E0-A91C-05E1FD14D103}" dt="2023-02-16T17:24:13.600" v="1170" actId="6549"/>
          <ac:spMkLst>
            <pc:docMk/>
            <pc:sldMk cId="1661676567" sldId="713"/>
            <ac:spMk id="3" creationId="{CEAD70BC-456A-4948-8537-552B18E39713}"/>
          </ac:spMkLst>
        </pc:spChg>
        <pc:spChg chg="add mod">
          <ac:chgData name="Whitney Weber" userId="a8bb416d-e7f0-41fa-95e0-cb3470c131f0" providerId="ADAL" clId="{9C7F555D-381B-43E0-A91C-05E1FD14D103}" dt="2023-02-16T14:14:28.854" v="383" actId="13926"/>
          <ac:spMkLst>
            <pc:docMk/>
            <pc:sldMk cId="1661676567" sldId="713"/>
            <ac:spMk id="10" creationId="{4212E849-85C6-DDEA-B9D9-08C92E6B3DF1}"/>
          </ac:spMkLst>
        </pc:spChg>
        <pc:spChg chg="mod">
          <ac:chgData name="Whitney Weber" userId="a8bb416d-e7f0-41fa-95e0-cb3470c131f0" providerId="ADAL" clId="{9C7F555D-381B-43E0-A91C-05E1FD14D103}" dt="2023-02-15T15:20:18.912" v="225" actId="552"/>
          <ac:spMkLst>
            <pc:docMk/>
            <pc:sldMk cId="1661676567" sldId="713"/>
            <ac:spMk id="11" creationId="{C72EB736-1342-4AC7-B4DD-474BE7041940}"/>
          </ac:spMkLst>
        </pc:spChg>
      </pc:sldChg>
      <pc:sldChg chg="addSp delSp modSp mod">
        <pc:chgData name="Whitney Weber" userId="a8bb416d-e7f0-41fa-95e0-cb3470c131f0" providerId="ADAL" clId="{9C7F555D-381B-43E0-A91C-05E1FD14D103}" dt="2023-02-16T16:08:11.038" v="441" actId="1076"/>
        <pc:sldMkLst>
          <pc:docMk/>
          <pc:sldMk cId="857098613" sldId="715"/>
        </pc:sldMkLst>
        <pc:spChg chg="mod">
          <ac:chgData name="Whitney Weber" userId="a8bb416d-e7f0-41fa-95e0-cb3470c131f0" providerId="ADAL" clId="{9C7F555D-381B-43E0-A91C-05E1FD14D103}" dt="2023-02-15T15:22:15.442" v="227" actId="20577"/>
          <ac:spMkLst>
            <pc:docMk/>
            <pc:sldMk cId="857098613" sldId="715"/>
            <ac:spMk id="3" creationId="{CEAD70BC-456A-4948-8537-552B18E39713}"/>
          </ac:spMkLst>
        </pc:spChg>
        <pc:spChg chg="del mod topLvl">
          <ac:chgData name="Whitney Weber" userId="a8bb416d-e7f0-41fa-95e0-cb3470c131f0" providerId="ADAL" clId="{9C7F555D-381B-43E0-A91C-05E1FD14D103}" dt="2023-02-16T16:08:01.915" v="440" actId="478"/>
          <ac:spMkLst>
            <pc:docMk/>
            <pc:sldMk cId="857098613" sldId="715"/>
            <ac:spMk id="6" creationId="{C2E7F0CC-4EB7-3181-1598-554E5BBD30CB}"/>
          </ac:spMkLst>
        </pc:spChg>
        <pc:grpChg chg="add del mod">
          <ac:chgData name="Whitney Weber" userId="a8bb416d-e7f0-41fa-95e0-cb3470c131f0" providerId="ADAL" clId="{9C7F555D-381B-43E0-A91C-05E1FD14D103}" dt="2023-02-16T16:07:44.655" v="438" actId="165"/>
          <ac:grpSpMkLst>
            <pc:docMk/>
            <pc:sldMk cId="857098613" sldId="715"/>
            <ac:grpSpMk id="4" creationId="{8FBC5E90-BC61-387E-5262-A10ECF801256}"/>
          </ac:grpSpMkLst>
        </pc:grpChg>
        <pc:picChg chg="mod topLvl">
          <ac:chgData name="Whitney Weber" userId="a8bb416d-e7f0-41fa-95e0-cb3470c131f0" providerId="ADAL" clId="{9C7F555D-381B-43E0-A91C-05E1FD14D103}" dt="2023-02-16T16:08:11.038" v="441" actId="1076"/>
          <ac:picMkLst>
            <pc:docMk/>
            <pc:sldMk cId="857098613" sldId="715"/>
            <ac:picMk id="5" creationId="{C40CA5D4-9ABB-3CB4-7EEE-09D67868C440}"/>
          </ac:picMkLst>
        </pc:picChg>
        <pc:picChg chg="del">
          <ac:chgData name="Whitney Weber" userId="a8bb416d-e7f0-41fa-95e0-cb3470c131f0" providerId="ADAL" clId="{9C7F555D-381B-43E0-A91C-05E1FD14D103}" dt="2023-02-16T16:07:34.895" v="435" actId="478"/>
          <ac:picMkLst>
            <pc:docMk/>
            <pc:sldMk cId="857098613" sldId="715"/>
            <ac:picMk id="14" creationId="{38376AF2-838A-493D-A8D8-EB48BB84A322}"/>
          </ac:picMkLst>
        </pc:picChg>
      </pc:sldChg>
      <pc:sldChg chg="del">
        <pc:chgData name="Whitney Weber" userId="a8bb416d-e7f0-41fa-95e0-cb3470c131f0" providerId="ADAL" clId="{9C7F555D-381B-43E0-A91C-05E1FD14D103}" dt="2023-02-15T14:20:28.593" v="1" actId="47"/>
        <pc:sldMkLst>
          <pc:docMk/>
          <pc:sldMk cId="1836595838" sldId="717"/>
        </pc:sldMkLst>
      </pc:sldChg>
      <pc:sldChg chg="modSp mod">
        <pc:chgData name="Whitney Weber" userId="a8bb416d-e7f0-41fa-95e0-cb3470c131f0" providerId="ADAL" clId="{9C7F555D-381B-43E0-A91C-05E1FD14D103}" dt="2023-02-15T14:22:09.547" v="72" actId="20577"/>
        <pc:sldMkLst>
          <pc:docMk/>
          <pc:sldMk cId="1169294525" sldId="718"/>
        </pc:sldMkLst>
        <pc:spChg chg="mod">
          <ac:chgData name="Whitney Weber" userId="a8bb416d-e7f0-41fa-95e0-cb3470c131f0" providerId="ADAL" clId="{9C7F555D-381B-43E0-A91C-05E1FD14D103}" dt="2023-02-15T14:22:09.547" v="72" actId="20577"/>
          <ac:spMkLst>
            <pc:docMk/>
            <pc:sldMk cId="1169294525" sldId="718"/>
            <ac:spMk id="5" creationId="{904AC8F7-2A4E-4E1B-BCA1-A28323DE60AD}"/>
          </ac:spMkLst>
        </pc:spChg>
      </pc:sldChg>
      <pc:sldChg chg="addSp delSp modSp mod ord">
        <pc:chgData name="Whitney Weber" userId="a8bb416d-e7f0-41fa-95e0-cb3470c131f0" providerId="ADAL" clId="{9C7F555D-381B-43E0-A91C-05E1FD14D103}" dt="2023-02-16T16:48:32.738" v="1117" actId="255"/>
        <pc:sldMkLst>
          <pc:docMk/>
          <pc:sldMk cId="353051761" sldId="719"/>
        </pc:sldMkLst>
        <pc:spChg chg="mod">
          <ac:chgData name="Whitney Weber" userId="a8bb416d-e7f0-41fa-95e0-cb3470c131f0" providerId="ADAL" clId="{9C7F555D-381B-43E0-A91C-05E1FD14D103}" dt="2023-02-16T16:48:32.738" v="1117" actId="255"/>
          <ac:spMkLst>
            <pc:docMk/>
            <pc:sldMk cId="353051761" sldId="719"/>
            <ac:spMk id="2" creationId="{229FE81D-53F4-43FB-B510-6537D7715D05}"/>
          </ac:spMkLst>
        </pc:spChg>
        <pc:spChg chg="mod">
          <ac:chgData name="Whitney Weber" userId="a8bb416d-e7f0-41fa-95e0-cb3470c131f0" providerId="ADAL" clId="{9C7F555D-381B-43E0-A91C-05E1FD14D103}" dt="2023-02-16T16:30:22.035" v="867" actId="1038"/>
          <ac:spMkLst>
            <pc:docMk/>
            <pc:sldMk cId="353051761" sldId="719"/>
            <ac:spMk id="3" creationId="{336C1FFB-5313-46E2-AB05-897DCF617258}"/>
          </ac:spMkLst>
        </pc:spChg>
        <pc:picChg chg="add del mod">
          <ac:chgData name="Whitney Weber" userId="a8bb416d-e7f0-41fa-95e0-cb3470c131f0" providerId="ADAL" clId="{9C7F555D-381B-43E0-A91C-05E1FD14D103}" dt="2023-02-16T16:25:31.764" v="790" actId="478"/>
          <ac:picMkLst>
            <pc:docMk/>
            <pc:sldMk cId="353051761" sldId="719"/>
            <ac:picMk id="4" creationId="{93A0D282-4117-E034-9891-D2C7EC18937A}"/>
          </ac:picMkLst>
        </pc:picChg>
      </pc:sldChg>
      <pc:sldChg chg="addSp delSp modSp del mod">
        <pc:chgData name="Whitney Weber" userId="a8bb416d-e7f0-41fa-95e0-cb3470c131f0" providerId="ADAL" clId="{9C7F555D-381B-43E0-A91C-05E1FD14D103}" dt="2023-02-16T16:31:03.060" v="868" actId="47"/>
        <pc:sldMkLst>
          <pc:docMk/>
          <pc:sldMk cId="2709641991" sldId="721"/>
        </pc:sldMkLst>
        <pc:spChg chg="mod">
          <ac:chgData name="Whitney Weber" userId="a8bb416d-e7f0-41fa-95e0-cb3470c131f0" providerId="ADAL" clId="{9C7F555D-381B-43E0-A91C-05E1FD14D103}" dt="2023-02-16T16:09:10.558" v="448" actId="1076"/>
          <ac:spMkLst>
            <pc:docMk/>
            <pc:sldMk cId="2709641991" sldId="721"/>
            <ac:spMk id="37" creationId="{20452E7B-4072-40FB-A459-C3F7FDF2A8DA}"/>
          </ac:spMkLst>
        </pc:spChg>
        <pc:spChg chg="mod">
          <ac:chgData name="Whitney Weber" userId="a8bb416d-e7f0-41fa-95e0-cb3470c131f0" providerId="ADAL" clId="{9C7F555D-381B-43E0-A91C-05E1FD14D103}" dt="2023-02-16T16:08:36.328" v="442" actId="165"/>
          <ac:spMkLst>
            <pc:docMk/>
            <pc:sldMk cId="2709641991" sldId="721"/>
            <ac:spMk id="45" creationId="{32286FD3-D988-4F01-8B96-6BCAA764AF66}"/>
          </ac:spMkLst>
        </pc:spChg>
        <pc:grpChg chg="del">
          <ac:chgData name="Whitney Weber" userId="a8bb416d-e7f0-41fa-95e0-cb3470c131f0" providerId="ADAL" clId="{9C7F555D-381B-43E0-A91C-05E1FD14D103}" dt="2023-02-16T16:08:36.328" v="442" actId="165"/>
          <ac:grpSpMkLst>
            <pc:docMk/>
            <pc:sldMk cId="2709641991" sldId="721"/>
            <ac:grpSpMk id="40" creationId="{8570C183-4190-4342-87FC-B93E82006C94}"/>
          </ac:grpSpMkLst>
        </pc:grpChg>
        <pc:grpChg chg="mod topLvl">
          <ac:chgData name="Whitney Weber" userId="a8bb416d-e7f0-41fa-95e0-cb3470c131f0" providerId="ADAL" clId="{9C7F555D-381B-43E0-A91C-05E1FD14D103}" dt="2023-02-16T16:08:36.328" v="442" actId="165"/>
          <ac:grpSpMkLst>
            <pc:docMk/>
            <pc:sldMk cId="2709641991" sldId="721"/>
            <ac:grpSpMk id="43" creationId="{26A24CA4-1EE2-4695-90A1-2B9064020437}"/>
          </ac:grpSpMkLst>
        </pc:grpChg>
        <pc:picChg chg="add mod ord">
          <ac:chgData name="Whitney Weber" userId="a8bb416d-e7f0-41fa-95e0-cb3470c131f0" providerId="ADAL" clId="{9C7F555D-381B-43E0-A91C-05E1FD14D103}" dt="2023-02-16T16:08:57.281" v="446" actId="167"/>
          <ac:picMkLst>
            <pc:docMk/>
            <pc:sldMk cId="2709641991" sldId="721"/>
            <ac:picMk id="4" creationId="{3E81BAD8-E3D4-7FCC-8B15-63D74F02EA33}"/>
          </ac:picMkLst>
        </pc:picChg>
        <pc:picChg chg="del mod topLvl">
          <ac:chgData name="Whitney Weber" userId="a8bb416d-e7f0-41fa-95e0-cb3470c131f0" providerId="ADAL" clId="{9C7F555D-381B-43E0-A91C-05E1FD14D103}" dt="2023-02-16T16:08:39.651" v="443" actId="478"/>
          <ac:picMkLst>
            <pc:docMk/>
            <pc:sldMk cId="2709641991" sldId="721"/>
            <ac:picMk id="41" creationId="{8FD363BC-34E3-46C5-B036-22D0AECABD12}"/>
          </ac:picMkLst>
        </pc:picChg>
        <pc:picChg chg="mod">
          <ac:chgData name="Whitney Weber" userId="a8bb416d-e7f0-41fa-95e0-cb3470c131f0" providerId="ADAL" clId="{9C7F555D-381B-43E0-A91C-05E1FD14D103}" dt="2023-02-16T16:08:36.328" v="442" actId="165"/>
          <ac:picMkLst>
            <pc:docMk/>
            <pc:sldMk cId="2709641991" sldId="721"/>
            <ac:picMk id="44" creationId="{FA5C42D1-5FD8-4F92-8156-80966B65825F}"/>
          </ac:picMkLst>
        </pc:picChg>
        <pc:cxnChg chg="mod topLvl">
          <ac:chgData name="Whitney Weber" userId="a8bb416d-e7f0-41fa-95e0-cb3470c131f0" providerId="ADAL" clId="{9C7F555D-381B-43E0-A91C-05E1FD14D103}" dt="2023-02-16T16:09:06.392" v="447" actId="1076"/>
          <ac:cxnSpMkLst>
            <pc:docMk/>
            <pc:sldMk cId="2709641991" sldId="721"/>
            <ac:cxnSpMk id="42" creationId="{69AA79A5-4903-4742-BD65-B539D4C25F95}"/>
          </ac:cxnSpMkLst>
        </pc:cxnChg>
      </pc:sldChg>
      <pc:sldChg chg="del">
        <pc:chgData name="Whitney Weber" userId="a8bb416d-e7f0-41fa-95e0-cb3470c131f0" providerId="ADAL" clId="{9C7F555D-381B-43E0-A91C-05E1FD14D103}" dt="2023-02-15T14:13:34.381" v="0" actId="47"/>
        <pc:sldMkLst>
          <pc:docMk/>
          <pc:sldMk cId="1213954276" sldId="725"/>
        </pc:sldMkLst>
      </pc:sldChg>
      <pc:sldChg chg="del">
        <pc:chgData name="Whitney Weber" userId="a8bb416d-e7f0-41fa-95e0-cb3470c131f0" providerId="ADAL" clId="{9C7F555D-381B-43E0-A91C-05E1FD14D103}" dt="2023-02-15T14:13:34.381" v="0" actId="47"/>
        <pc:sldMkLst>
          <pc:docMk/>
          <pc:sldMk cId="1546806315" sldId="726"/>
        </pc:sldMkLst>
      </pc:sldChg>
      <pc:sldChg chg="del">
        <pc:chgData name="Whitney Weber" userId="a8bb416d-e7f0-41fa-95e0-cb3470c131f0" providerId="ADAL" clId="{9C7F555D-381B-43E0-A91C-05E1FD14D103}" dt="2023-02-15T14:13:34.381" v="0" actId="47"/>
        <pc:sldMkLst>
          <pc:docMk/>
          <pc:sldMk cId="3858290438" sldId="727"/>
        </pc:sldMkLst>
      </pc:sldChg>
      <pc:sldChg chg="modNotesTx">
        <pc:chgData name="Whitney Weber" userId="a8bb416d-e7f0-41fa-95e0-cb3470c131f0" providerId="ADAL" clId="{9C7F555D-381B-43E0-A91C-05E1FD14D103}" dt="2023-02-15T14:20:54.601" v="4" actId="20577"/>
        <pc:sldMkLst>
          <pc:docMk/>
          <pc:sldMk cId="1633887144" sldId="728"/>
        </pc:sldMkLst>
      </pc:sldChg>
      <pc:sldChg chg="del">
        <pc:chgData name="Whitney Weber" userId="a8bb416d-e7f0-41fa-95e0-cb3470c131f0" providerId="ADAL" clId="{9C7F555D-381B-43E0-A91C-05E1FD14D103}" dt="2023-02-15T14:13:34.381" v="0" actId="47"/>
        <pc:sldMkLst>
          <pc:docMk/>
          <pc:sldMk cId="1704155828" sldId="730"/>
        </pc:sldMkLst>
      </pc:sldChg>
      <pc:sldChg chg="modSp mod">
        <pc:chgData name="Whitney Weber" userId="a8bb416d-e7f0-41fa-95e0-cb3470c131f0" providerId="ADAL" clId="{9C7F555D-381B-43E0-A91C-05E1FD14D103}" dt="2023-02-16T17:28:12.986" v="1173" actId="20577"/>
        <pc:sldMkLst>
          <pc:docMk/>
          <pc:sldMk cId="1227402436" sldId="731"/>
        </pc:sldMkLst>
        <pc:spChg chg="mod">
          <ac:chgData name="Whitney Weber" userId="a8bb416d-e7f0-41fa-95e0-cb3470c131f0" providerId="ADAL" clId="{9C7F555D-381B-43E0-A91C-05E1FD14D103}" dt="2023-02-16T17:28:12.986" v="1173" actId="20577"/>
          <ac:spMkLst>
            <pc:docMk/>
            <pc:sldMk cId="1227402436" sldId="731"/>
            <ac:spMk id="2" creationId="{EFF45B30-145F-4F36-87E2-6222269F546F}"/>
          </ac:spMkLst>
        </pc:spChg>
      </pc:sldChg>
      <pc:sldChg chg="modSp mod">
        <pc:chgData name="Whitney Weber" userId="a8bb416d-e7f0-41fa-95e0-cb3470c131f0" providerId="ADAL" clId="{9C7F555D-381B-43E0-A91C-05E1FD14D103}" dt="2023-02-16T16:23:30.615" v="763" actId="113"/>
        <pc:sldMkLst>
          <pc:docMk/>
          <pc:sldMk cId="3571587340" sldId="732"/>
        </pc:sldMkLst>
        <pc:spChg chg="mod">
          <ac:chgData name="Whitney Weber" userId="a8bb416d-e7f0-41fa-95e0-cb3470c131f0" providerId="ADAL" clId="{9C7F555D-381B-43E0-A91C-05E1FD14D103}" dt="2023-02-16T16:23:30.615" v="763" actId="113"/>
          <ac:spMkLst>
            <pc:docMk/>
            <pc:sldMk cId="3571587340" sldId="732"/>
            <ac:spMk id="2" creationId="{05B13DC0-F6BD-48D2-B510-2A702C4BD7AD}"/>
          </ac:spMkLst>
        </pc:spChg>
      </pc:sldChg>
      <pc:sldChg chg="modSp mod">
        <pc:chgData name="Whitney Weber" userId="a8bb416d-e7f0-41fa-95e0-cb3470c131f0" providerId="ADAL" clId="{9C7F555D-381B-43E0-A91C-05E1FD14D103}" dt="2023-02-16T16:23:12.850" v="761" actId="113"/>
        <pc:sldMkLst>
          <pc:docMk/>
          <pc:sldMk cId="3359823428" sldId="733"/>
        </pc:sldMkLst>
        <pc:spChg chg="mod">
          <ac:chgData name="Whitney Weber" userId="a8bb416d-e7f0-41fa-95e0-cb3470c131f0" providerId="ADAL" clId="{9C7F555D-381B-43E0-A91C-05E1FD14D103}" dt="2023-02-16T16:23:12.850" v="761" actId="113"/>
          <ac:spMkLst>
            <pc:docMk/>
            <pc:sldMk cId="3359823428" sldId="733"/>
            <ac:spMk id="2" creationId="{530FA930-A886-417B-B1AA-2A817C8728DC}"/>
          </ac:spMkLst>
        </pc:spChg>
        <pc:spChg chg="mod">
          <ac:chgData name="Whitney Weber" userId="a8bb416d-e7f0-41fa-95e0-cb3470c131f0" providerId="ADAL" clId="{9C7F555D-381B-43E0-A91C-05E1FD14D103}" dt="2023-02-16T16:18:40.059" v="594" actId="20577"/>
          <ac:spMkLst>
            <pc:docMk/>
            <pc:sldMk cId="3359823428" sldId="733"/>
            <ac:spMk id="3" creationId="{F2604B67-FFC3-4FFC-8DE6-30630EE4FC58}"/>
          </ac:spMkLst>
        </pc:spChg>
        <pc:picChg chg="mod">
          <ac:chgData name="Whitney Weber" userId="a8bb416d-e7f0-41fa-95e0-cb3470c131f0" providerId="ADAL" clId="{9C7F555D-381B-43E0-A91C-05E1FD14D103}" dt="2023-02-16T16:18:32.011" v="591" actId="1035"/>
          <ac:picMkLst>
            <pc:docMk/>
            <pc:sldMk cId="3359823428" sldId="733"/>
            <ac:picMk id="5" creationId="{D48C2064-724C-46F3-8821-B4F81916C937}"/>
          </ac:picMkLst>
        </pc:picChg>
      </pc:sldChg>
      <pc:sldChg chg="addSp delSp modSp mod">
        <pc:chgData name="Whitney Weber" userId="a8bb416d-e7f0-41fa-95e0-cb3470c131f0" providerId="ADAL" clId="{9C7F555D-381B-43E0-A91C-05E1FD14D103}" dt="2023-02-16T16:22:55.032" v="757" actId="113"/>
        <pc:sldMkLst>
          <pc:docMk/>
          <pc:sldMk cId="3572088230" sldId="734"/>
        </pc:sldMkLst>
        <pc:spChg chg="mod">
          <ac:chgData name="Whitney Weber" userId="a8bb416d-e7f0-41fa-95e0-cb3470c131f0" providerId="ADAL" clId="{9C7F555D-381B-43E0-A91C-05E1FD14D103}" dt="2023-02-16T16:22:55.032" v="757" actId="113"/>
          <ac:spMkLst>
            <pc:docMk/>
            <pc:sldMk cId="3572088230" sldId="734"/>
            <ac:spMk id="2" creationId="{CB669408-0B22-4F23-80CA-BC680151DE29}"/>
          </ac:spMkLst>
        </pc:spChg>
        <pc:spChg chg="mod">
          <ac:chgData name="Whitney Weber" userId="a8bb416d-e7f0-41fa-95e0-cb3470c131f0" providerId="ADAL" clId="{9C7F555D-381B-43E0-A91C-05E1FD14D103}" dt="2023-02-16T16:21:23.309" v="697" actId="20577"/>
          <ac:spMkLst>
            <pc:docMk/>
            <pc:sldMk cId="3572088230" sldId="734"/>
            <ac:spMk id="3" creationId="{C6DDC1BC-194C-4307-A323-63022F2BFC16}"/>
          </ac:spMkLst>
        </pc:spChg>
        <pc:spChg chg="add del mod">
          <ac:chgData name="Whitney Weber" userId="a8bb416d-e7f0-41fa-95e0-cb3470c131f0" providerId="ADAL" clId="{9C7F555D-381B-43E0-A91C-05E1FD14D103}" dt="2023-02-16T16:22:10.793" v="701" actId="22"/>
          <ac:spMkLst>
            <pc:docMk/>
            <pc:sldMk cId="3572088230" sldId="734"/>
            <ac:spMk id="6" creationId="{9B2424C1-E457-C4A2-4E82-C3497F46790F}"/>
          </ac:spMkLst>
        </pc:spChg>
      </pc:sldChg>
      <pc:sldChg chg="addSp delSp modSp add mod setBg delDesignElem">
        <pc:chgData name="Whitney Weber" userId="a8bb416d-e7f0-41fa-95e0-cb3470c131f0" providerId="ADAL" clId="{9C7F555D-381B-43E0-A91C-05E1FD14D103}" dt="2023-02-16T17:09:00.572" v="1169" actId="14100"/>
        <pc:sldMkLst>
          <pc:docMk/>
          <pc:sldMk cId="462686676" sldId="736"/>
        </pc:sldMkLst>
        <pc:spChg chg="add mod">
          <ac:chgData name="Whitney Weber" userId="a8bb416d-e7f0-41fa-95e0-cb3470c131f0" providerId="ADAL" clId="{9C7F555D-381B-43E0-A91C-05E1FD14D103}" dt="2023-02-16T17:04:53.381" v="1160" actId="14100"/>
          <ac:spMkLst>
            <pc:docMk/>
            <pc:sldMk cId="462686676" sldId="736"/>
            <ac:spMk id="3" creationId="{75DE89B5-CE68-E31D-7590-7A0C22260A54}"/>
          </ac:spMkLst>
        </pc:spChg>
        <pc:spChg chg="add mod">
          <ac:chgData name="Whitney Weber" userId="a8bb416d-e7f0-41fa-95e0-cb3470c131f0" providerId="ADAL" clId="{9C7F555D-381B-43E0-A91C-05E1FD14D103}" dt="2023-02-16T17:08:55.465" v="1168" actId="255"/>
          <ac:spMkLst>
            <pc:docMk/>
            <pc:sldMk cId="462686676" sldId="736"/>
            <ac:spMk id="5" creationId="{19BDF802-0F96-35BA-B061-83B1641BA595}"/>
          </ac:spMkLst>
        </pc:spChg>
        <pc:spChg chg="del">
          <ac:chgData name="Whitney Weber" userId="a8bb416d-e7f0-41fa-95e0-cb3470c131f0" providerId="ADAL" clId="{9C7F555D-381B-43E0-A91C-05E1FD14D103}" dt="2023-02-16T17:03:15.428" v="1120"/>
          <ac:spMkLst>
            <pc:docMk/>
            <pc:sldMk cId="462686676" sldId="736"/>
            <ac:spMk id="23" creationId="{A8384FB5-9ADC-4DDC-881B-597D56F5B15D}"/>
          </ac:spMkLst>
        </pc:spChg>
        <pc:spChg chg="del">
          <ac:chgData name="Whitney Weber" userId="a8bb416d-e7f0-41fa-95e0-cb3470c131f0" providerId="ADAL" clId="{9C7F555D-381B-43E0-A91C-05E1FD14D103}" dt="2023-02-16T17:03:15.428" v="1120"/>
          <ac:spMkLst>
            <pc:docMk/>
            <pc:sldMk cId="462686676" sldId="736"/>
            <ac:spMk id="25" creationId="{91E5A9A7-95C6-4F4F-B00E-C82E07FE62EF}"/>
          </ac:spMkLst>
        </pc:spChg>
        <pc:spChg chg="del">
          <ac:chgData name="Whitney Weber" userId="a8bb416d-e7f0-41fa-95e0-cb3470c131f0" providerId="ADAL" clId="{9C7F555D-381B-43E0-A91C-05E1FD14D103}" dt="2023-02-16T17:03:15.428" v="1120"/>
          <ac:spMkLst>
            <pc:docMk/>
            <pc:sldMk cId="462686676" sldId="736"/>
            <ac:spMk id="27" creationId="{D07DD2DE-F619-49DD-B5E7-03A290FF4ED1}"/>
          </ac:spMkLst>
        </pc:spChg>
        <pc:spChg chg="del">
          <ac:chgData name="Whitney Weber" userId="a8bb416d-e7f0-41fa-95e0-cb3470c131f0" providerId="ADAL" clId="{9C7F555D-381B-43E0-A91C-05E1FD14D103}" dt="2023-02-16T17:03:15.428" v="1120"/>
          <ac:spMkLst>
            <pc:docMk/>
            <pc:sldMk cId="462686676" sldId="736"/>
            <ac:spMk id="29" creationId="{85149191-5F60-4A28-AAFF-039F96B0F3EC}"/>
          </ac:spMkLst>
        </pc:spChg>
        <pc:spChg chg="del">
          <ac:chgData name="Whitney Weber" userId="a8bb416d-e7f0-41fa-95e0-cb3470c131f0" providerId="ADAL" clId="{9C7F555D-381B-43E0-A91C-05E1FD14D103}" dt="2023-02-16T17:03:15.428" v="1120"/>
          <ac:spMkLst>
            <pc:docMk/>
            <pc:sldMk cId="462686676" sldId="736"/>
            <ac:spMk id="31" creationId="{F8260ED5-17F7-4158-B241-D51DD4CF1B7E}"/>
          </ac:spMkLst>
        </pc:spChg>
        <pc:picChg chg="mod">
          <ac:chgData name="Whitney Weber" userId="a8bb416d-e7f0-41fa-95e0-cb3470c131f0" providerId="ADAL" clId="{9C7F555D-381B-43E0-A91C-05E1FD14D103}" dt="2023-02-16T17:09:00.572" v="1169" actId="14100"/>
          <ac:picMkLst>
            <pc:docMk/>
            <pc:sldMk cId="462686676" sldId="736"/>
            <ac:picMk id="7" creationId="{C738F5B0-8898-8D8B-680D-60924D06FD27}"/>
          </ac:picMkLst>
        </pc:picChg>
      </pc:sldChg>
      <pc:sldChg chg="del">
        <pc:chgData name="Whitney Weber" userId="a8bb416d-e7f0-41fa-95e0-cb3470c131f0" providerId="ADAL" clId="{9C7F555D-381B-43E0-A91C-05E1FD14D103}" dt="2023-02-15T14:13:34.381" v="0" actId="47"/>
        <pc:sldMkLst>
          <pc:docMk/>
          <pc:sldMk cId="2226752859" sldId="736"/>
        </pc:sldMkLst>
      </pc:sldChg>
      <pc:sldChg chg="modSp mod">
        <pc:chgData name="Whitney Weber" userId="a8bb416d-e7f0-41fa-95e0-cb3470c131f0" providerId="ADAL" clId="{9C7F555D-381B-43E0-A91C-05E1FD14D103}" dt="2023-02-16T16:05:09.451" v="434" actId="20577"/>
        <pc:sldMkLst>
          <pc:docMk/>
          <pc:sldMk cId="2385630188" sldId="737"/>
        </pc:sldMkLst>
        <pc:spChg chg="mod">
          <ac:chgData name="Whitney Weber" userId="a8bb416d-e7f0-41fa-95e0-cb3470c131f0" providerId="ADAL" clId="{9C7F555D-381B-43E0-A91C-05E1FD14D103}" dt="2023-02-16T16:05:05.131" v="431" actId="20577"/>
          <ac:spMkLst>
            <pc:docMk/>
            <pc:sldMk cId="2385630188" sldId="737"/>
            <ac:spMk id="2" creationId="{ABF23290-5D8D-4136-A580-A0E66EE6AD11}"/>
          </ac:spMkLst>
        </pc:spChg>
        <pc:spChg chg="mod">
          <ac:chgData name="Whitney Weber" userId="a8bb416d-e7f0-41fa-95e0-cb3470c131f0" providerId="ADAL" clId="{9C7F555D-381B-43E0-A91C-05E1FD14D103}" dt="2023-02-16T16:05:09.451" v="434" actId="20577"/>
          <ac:spMkLst>
            <pc:docMk/>
            <pc:sldMk cId="2385630188" sldId="737"/>
            <ac:spMk id="3" creationId="{608C4384-B318-4C26-A810-B9858DED961F}"/>
          </ac:spMkLst>
        </pc:spChg>
      </pc:sldChg>
      <pc:sldChg chg="modSp mod">
        <pc:chgData name="Whitney Weber" userId="a8bb416d-e7f0-41fa-95e0-cb3470c131f0" providerId="ADAL" clId="{9C7F555D-381B-43E0-A91C-05E1FD14D103}" dt="2023-02-16T16:20:41.161" v="677" actId="1036"/>
        <pc:sldMkLst>
          <pc:docMk/>
          <pc:sldMk cId="3066701632" sldId="739"/>
        </pc:sldMkLst>
        <pc:spChg chg="mod">
          <ac:chgData name="Whitney Weber" userId="a8bb416d-e7f0-41fa-95e0-cb3470c131f0" providerId="ADAL" clId="{9C7F555D-381B-43E0-A91C-05E1FD14D103}" dt="2023-02-16T16:20:41.161" v="677" actId="1036"/>
          <ac:spMkLst>
            <pc:docMk/>
            <pc:sldMk cId="3066701632" sldId="739"/>
            <ac:spMk id="3" creationId="{338C6761-4352-41FD-AA0B-66D682FD1D29}"/>
          </ac:spMkLst>
        </pc:spChg>
        <pc:picChg chg="mod">
          <ac:chgData name="Whitney Weber" userId="a8bb416d-e7f0-41fa-95e0-cb3470c131f0" providerId="ADAL" clId="{9C7F555D-381B-43E0-A91C-05E1FD14D103}" dt="2023-02-16T16:20:31.153" v="660" actId="1036"/>
          <ac:picMkLst>
            <pc:docMk/>
            <pc:sldMk cId="3066701632" sldId="739"/>
            <ac:picMk id="5" creationId="{86856CBF-2CC1-4093-8782-09A551BBAD47}"/>
          </ac:picMkLst>
        </pc:picChg>
      </pc:sldChg>
      <pc:sldChg chg="addSp delSp modSp add mod setBg">
        <pc:chgData name="Whitney Weber" userId="a8bb416d-e7f0-41fa-95e0-cb3470c131f0" providerId="ADAL" clId="{9C7F555D-381B-43E0-A91C-05E1FD14D103}" dt="2023-02-15T19:51:22.710" v="265" actId="14100"/>
        <pc:sldMkLst>
          <pc:docMk/>
          <pc:sldMk cId="4213778665" sldId="740"/>
        </pc:sldMkLst>
        <pc:spChg chg="mod">
          <ac:chgData name="Whitney Weber" userId="a8bb416d-e7f0-41fa-95e0-cb3470c131f0" providerId="ADAL" clId="{9C7F555D-381B-43E0-A91C-05E1FD14D103}" dt="2023-02-15T19:50:09.024" v="251" actId="26606"/>
          <ac:spMkLst>
            <pc:docMk/>
            <pc:sldMk cId="4213778665" sldId="740"/>
            <ac:spMk id="2" creationId="{B1B9FF01-1EDE-4560-AD3C-9E529B302636}"/>
          </ac:spMkLst>
        </pc:spChg>
        <pc:spChg chg="add">
          <ac:chgData name="Whitney Weber" userId="a8bb416d-e7f0-41fa-95e0-cb3470c131f0" providerId="ADAL" clId="{9C7F555D-381B-43E0-A91C-05E1FD14D103}" dt="2023-02-15T19:50:09.024" v="251" actId="26606"/>
          <ac:spMkLst>
            <pc:docMk/>
            <pc:sldMk cId="4213778665" sldId="740"/>
            <ac:spMk id="12" creationId="{7C98A213-5994-475E-B327-DC6EC27FBA8B}"/>
          </ac:spMkLst>
        </pc:spChg>
        <pc:spChg chg="add">
          <ac:chgData name="Whitney Weber" userId="a8bb416d-e7f0-41fa-95e0-cb3470c131f0" providerId="ADAL" clId="{9C7F555D-381B-43E0-A91C-05E1FD14D103}" dt="2023-02-15T19:50:09.024" v="251" actId="26606"/>
          <ac:spMkLst>
            <pc:docMk/>
            <pc:sldMk cId="4213778665" sldId="740"/>
            <ac:spMk id="14" creationId="{4B030A0D-0DAD-4A99-89BB-419527D6A64B}"/>
          </ac:spMkLst>
        </pc:spChg>
        <pc:picChg chg="add mod ord">
          <ac:chgData name="Whitney Weber" userId="a8bb416d-e7f0-41fa-95e0-cb3470c131f0" providerId="ADAL" clId="{9C7F555D-381B-43E0-A91C-05E1FD14D103}" dt="2023-02-15T19:50:29.400" v="256" actId="1076"/>
          <ac:picMkLst>
            <pc:docMk/>
            <pc:sldMk cId="4213778665" sldId="740"/>
            <ac:picMk id="3" creationId="{974EB977-3DE7-0E10-1FD4-7154E9DA5403}"/>
          </ac:picMkLst>
        </pc:picChg>
        <pc:picChg chg="add mod ord">
          <ac:chgData name="Whitney Weber" userId="a8bb416d-e7f0-41fa-95e0-cb3470c131f0" providerId="ADAL" clId="{9C7F555D-381B-43E0-A91C-05E1FD14D103}" dt="2023-02-15T19:50:48.874" v="260" actId="14100"/>
          <ac:picMkLst>
            <pc:docMk/>
            <pc:sldMk cId="4213778665" sldId="740"/>
            <ac:picMk id="4" creationId="{69CA6C17-79C4-6610-7825-55A1170865D3}"/>
          </ac:picMkLst>
        </pc:picChg>
        <pc:picChg chg="del">
          <ac:chgData name="Whitney Weber" userId="a8bb416d-e7f0-41fa-95e0-cb3470c131f0" providerId="ADAL" clId="{9C7F555D-381B-43E0-A91C-05E1FD14D103}" dt="2023-02-15T19:49:15.593" v="242" actId="478"/>
          <ac:picMkLst>
            <pc:docMk/>
            <pc:sldMk cId="4213778665" sldId="740"/>
            <ac:picMk id="5" creationId="{AE928ECA-11AD-4511-B20A-A064BE15917A}"/>
          </ac:picMkLst>
        </pc:picChg>
        <pc:picChg chg="del">
          <ac:chgData name="Whitney Weber" userId="a8bb416d-e7f0-41fa-95e0-cb3470c131f0" providerId="ADAL" clId="{9C7F555D-381B-43E0-A91C-05E1FD14D103}" dt="2023-02-15T19:49:26.919" v="244" actId="478"/>
          <ac:picMkLst>
            <pc:docMk/>
            <pc:sldMk cId="4213778665" sldId="740"/>
            <ac:picMk id="6" creationId="{32F442DD-5FEE-4ED6-BB82-3E34AEFEFD32}"/>
          </ac:picMkLst>
        </pc:picChg>
        <pc:picChg chg="add mod ord">
          <ac:chgData name="Whitney Weber" userId="a8bb416d-e7f0-41fa-95e0-cb3470c131f0" providerId="ADAL" clId="{9C7F555D-381B-43E0-A91C-05E1FD14D103}" dt="2023-02-15T19:51:22.710" v="265" actId="14100"/>
          <ac:picMkLst>
            <pc:docMk/>
            <pc:sldMk cId="4213778665" sldId="740"/>
            <ac:picMk id="7" creationId="{6FD69FFA-2543-ADC0-2689-8A223BE76F01}"/>
          </ac:picMkLst>
        </pc:picChg>
        <pc:picChg chg="del">
          <ac:chgData name="Whitney Weber" userId="a8bb416d-e7f0-41fa-95e0-cb3470c131f0" providerId="ADAL" clId="{9C7F555D-381B-43E0-A91C-05E1FD14D103}" dt="2023-02-15T19:49:44.864" v="248" actId="478"/>
          <ac:picMkLst>
            <pc:docMk/>
            <pc:sldMk cId="4213778665" sldId="740"/>
            <ac:picMk id="10" creationId="{7BDFA252-9F29-460A-90E7-6E209B87A2AF}"/>
          </ac:picMkLst>
        </pc:picChg>
      </pc:sldChg>
      <pc:sldChg chg="modSp new mod">
        <pc:chgData name="Whitney Weber" userId="a8bb416d-e7f0-41fa-95e0-cb3470c131f0" providerId="ADAL" clId="{9C7F555D-381B-43E0-A91C-05E1FD14D103}" dt="2023-02-16T16:15:49.313" v="492" actId="15"/>
        <pc:sldMkLst>
          <pc:docMk/>
          <pc:sldMk cId="1013318007" sldId="741"/>
        </pc:sldMkLst>
        <pc:spChg chg="mod">
          <ac:chgData name="Whitney Weber" userId="a8bb416d-e7f0-41fa-95e0-cb3470c131f0" providerId="ADAL" clId="{9C7F555D-381B-43E0-A91C-05E1FD14D103}" dt="2023-02-16T16:14:25.199" v="487" actId="5793"/>
          <ac:spMkLst>
            <pc:docMk/>
            <pc:sldMk cId="1013318007" sldId="741"/>
            <ac:spMk id="2" creationId="{EC0564F6-596E-D82B-7C1C-E0FBD8C0D095}"/>
          </ac:spMkLst>
        </pc:spChg>
        <pc:spChg chg="mod">
          <ac:chgData name="Whitney Weber" userId="a8bb416d-e7f0-41fa-95e0-cb3470c131f0" providerId="ADAL" clId="{9C7F555D-381B-43E0-A91C-05E1FD14D103}" dt="2023-02-16T16:15:49.313" v="492" actId="15"/>
          <ac:spMkLst>
            <pc:docMk/>
            <pc:sldMk cId="1013318007" sldId="741"/>
            <ac:spMk id="3" creationId="{E2F51837-ABC5-539D-CDB8-ED143A736882}"/>
          </ac:spMkLst>
        </pc:spChg>
      </pc:sldChg>
      <pc:sldChg chg="delSp modSp add mod">
        <pc:chgData name="Whitney Weber" userId="a8bb416d-e7f0-41fa-95e0-cb3470c131f0" providerId="ADAL" clId="{9C7F555D-381B-43E0-A91C-05E1FD14D103}" dt="2023-02-16T20:39:37.807" v="1236" actId="255"/>
        <pc:sldMkLst>
          <pc:docMk/>
          <pc:sldMk cId="839898103" sldId="742"/>
        </pc:sldMkLst>
        <pc:spChg chg="mod">
          <ac:chgData name="Whitney Weber" userId="a8bb416d-e7f0-41fa-95e0-cb3470c131f0" providerId="ADAL" clId="{9C7F555D-381B-43E0-A91C-05E1FD14D103}" dt="2023-02-16T20:37:17.880" v="1209" actId="14100"/>
          <ac:spMkLst>
            <pc:docMk/>
            <pc:sldMk cId="839898103" sldId="742"/>
            <ac:spMk id="2" creationId="{CB669408-0B22-4F23-80CA-BC680151DE29}"/>
          </ac:spMkLst>
        </pc:spChg>
        <pc:spChg chg="mod">
          <ac:chgData name="Whitney Weber" userId="a8bb416d-e7f0-41fa-95e0-cb3470c131f0" providerId="ADAL" clId="{9C7F555D-381B-43E0-A91C-05E1FD14D103}" dt="2023-02-16T20:39:37.807" v="1236" actId="255"/>
          <ac:spMkLst>
            <pc:docMk/>
            <pc:sldMk cId="839898103" sldId="742"/>
            <ac:spMk id="3" creationId="{C6DDC1BC-194C-4307-A323-63022F2BFC16}"/>
          </ac:spMkLst>
        </pc:spChg>
        <pc:picChg chg="del">
          <ac:chgData name="Whitney Weber" userId="a8bb416d-e7f0-41fa-95e0-cb3470c131f0" providerId="ADAL" clId="{9C7F555D-381B-43E0-A91C-05E1FD14D103}" dt="2023-02-16T20:36:17.706" v="1206" actId="478"/>
          <ac:picMkLst>
            <pc:docMk/>
            <pc:sldMk cId="839898103" sldId="742"/>
            <ac:picMk id="5" creationId="{31EAC5E9-4E26-43F2-8285-24C9E73F619D}"/>
          </ac:picMkLst>
        </pc:picChg>
      </pc:sldChg>
      <pc:sldChg chg="add">
        <pc:chgData name="Whitney Weber" userId="a8bb416d-e7f0-41fa-95e0-cb3470c131f0" providerId="ADAL" clId="{9C7F555D-381B-43E0-A91C-05E1FD14D103}" dt="2023-02-16T16:24:05.438" v="764" actId="2890"/>
        <pc:sldMkLst>
          <pc:docMk/>
          <pc:sldMk cId="1936301455" sldId="743"/>
        </pc:sldMkLst>
      </pc:sldChg>
      <pc:sldChg chg="addSp modSp add mod setBg">
        <pc:chgData name="Whitney Weber" userId="a8bb416d-e7f0-41fa-95e0-cb3470c131f0" providerId="ADAL" clId="{9C7F555D-381B-43E0-A91C-05E1FD14D103}" dt="2023-02-16T16:34:52.895" v="900" actId="948"/>
        <pc:sldMkLst>
          <pc:docMk/>
          <pc:sldMk cId="1384193831" sldId="744"/>
        </pc:sldMkLst>
        <pc:spChg chg="mod">
          <ac:chgData name="Whitney Weber" userId="a8bb416d-e7f0-41fa-95e0-cb3470c131f0" providerId="ADAL" clId="{9C7F555D-381B-43E0-A91C-05E1FD14D103}" dt="2023-02-16T16:34:10.848" v="894" actId="26606"/>
          <ac:spMkLst>
            <pc:docMk/>
            <pc:sldMk cId="1384193831" sldId="744"/>
            <ac:spMk id="2" creationId="{229FE81D-53F4-43FB-B510-6537D7715D05}"/>
          </ac:spMkLst>
        </pc:spChg>
        <pc:spChg chg="mod">
          <ac:chgData name="Whitney Weber" userId="a8bb416d-e7f0-41fa-95e0-cb3470c131f0" providerId="ADAL" clId="{9C7F555D-381B-43E0-A91C-05E1FD14D103}" dt="2023-02-16T16:34:52.895" v="900" actId="948"/>
          <ac:spMkLst>
            <pc:docMk/>
            <pc:sldMk cId="1384193831" sldId="744"/>
            <ac:spMk id="3" creationId="{336C1FFB-5313-46E2-AB05-897DCF617258}"/>
          </ac:spMkLst>
        </pc:spChg>
        <pc:spChg chg="add">
          <ac:chgData name="Whitney Weber" userId="a8bb416d-e7f0-41fa-95e0-cb3470c131f0" providerId="ADAL" clId="{9C7F555D-381B-43E0-A91C-05E1FD14D103}" dt="2023-02-16T16:34:10.848" v="894" actId="26606"/>
          <ac:spMkLst>
            <pc:docMk/>
            <pc:sldMk cId="1384193831" sldId="744"/>
            <ac:spMk id="10" creationId="{743AA782-23D1-4521-8CAD-47662984AA08}"/>
          </ac:spMkLst>
        </pc:spChg>
        <pc:spChg chg="add">
          <ac:chgData name="Whitney Weber" userId="a8bb416d-e7f0-41fa-95e0-cb3470c131f0" providerId="ADAL" clId="{9C7F555D-381B-43E0-A91C-05E1FD14D103}" dt="2023-02-16T16:34:10.848" v="894" actId="26606"/>
          <ac:spMkLst>
            <pc:docMk/>
            <pc:sldMk cId="1384193831" sldId="744"/>
            <ac:spMk id="12" creationId="{71877DBC-BB60-40F0-AC93-2ACDBAAE60CE}"/>
          </ac:spMkLst>
        </pc:spChg>
        <pc:picChg chg="add mod">
          <ac:chgData name="Whitney Weber" userId="a8bb416d-e7f0-41fa-95e0-cb3470c131f0" providerId="ADAL" clId="{9C7F555D-381B-43E0-A91C-05E1FD14D103}" dt="2023-02-16T16:34:10.848" v="894" actId="26606"/>
          <ac:picMkLst>
            <pc:docMk/>
            <pc:sldMk cId="1384193831" sldId="744"/>
            <ac:picMk id="5" creationId="{24702378-D219-C69B-95A8-A920363D8049}"/>
          </ac:picMkLst>
        </pc:picChg>
      </pc:sldChg>
      <pc:sldChg chg="modSp add mod ord">
        <pc:chgData name="Whitney Weber" userId="a8bb416d-e7f0-41fa-95e0-cb3470c131f0" providerId="ADAL" clId="{9C7F555D-381B-43E0-A91C-05E1FD14D103}" dt="2023-02-16T16:38:08.144" v="950" actId="114"/>
        <pc:sldMkLst>
          <pc:docMk/>
          <pc:sldMk cId="3245645350" sldId="745"/>
        </pc:sldMkLst>
        <pc:spChg chg="mod">
          <ac:chgData name="Whitney Weber" userId="a8bb416d-e7f0-41fa-95e0-cb3470c131f0" providerId="ADAL" clId="{9C7F555D-381B-43E0-A91C-05E1FD14D103}" dt="2023-02-16T16:35:55.781" v="941" actId="20577"/>
          <ac:spMkLst>
            <pc:docMk/>
            <pc:sldMk cId="3245645350" sldId="745"/>
            <ac:spMk id="2" creationId="{229FE81D-53F4-43FB-B510-6537D7715D05}"/>
          </ac:spMkLst>
        </pc:spChg>
        <pc:spChg chg="mod">
          <ac:chgData name="Whitney Weber" userId="a8bb416d-e7f0-41fa-95e0-cb3470c131f0" providerId="ADAL" clId="{9C7F555D-381B-43E0-A91C-05E1FD14D103}" dt="2023-02-16T16:38:08.144" v="950" actId="114"/>
          <ac:spMkLst>
            <pc:docMk/>
            <pc:sldMk cId="3245645350" sldId="745"/>
            <ac:spMk id="3" creationId="{336C1FFB-5313-46E2-AB05-897DCF617258}"/>
          </ac:spMkLst>
        </pc:spChg>
      </pc:sldChg>
      <pc:sldChg chg="addSp modSp add mod">
        <pc:chgData name="Whitney Weber" userId="a8bb416d-e7f0-41fa-95e0-cb3470c131f0" providerId="ADAL" clId="{9C7F555D-381B-43E0-A91C-05E1FD14D103}" dt="2023-02-16T16:46:33.646" v="1083" actId="20577"/>
        <pc:sldMkLst>
          <pc:docMk/>
          <pc:sldMk cId="1759014896" sldId="746"/>
        </pc:sldMkLst>
        <pc:spChg chg="mod">
          <ac:chgData name="Whitney Weber" userId="a8bb416d-e7f0-41fa-95e0-cb3470c131f0" providerId="ADAL" clId="{9C7F555D-381B-43E0-A91C-05E1FD14D103}" dt="2023-02-16T16:39:19.970" v="975" actId="20577"/>
          <ac:spMkLst>
            <pc:docMk/>
            <pc:sldMk cId="1759014896" sldId="746"/>
            <ac:spMk id="2" creationId="{229FE81D-53F4-43FB-B510-6537D7715D05}"/>
          </ac:spMkLst>
        </pc:spChg>
        <pc:spChg chg="mod">
          <ac:chgData name="Whitney Weber" userId="a8bb416d-e7f0-41fa-95e0-cb3470c131f0" providerId="ADAL" clId="{9C7F555D-381B-43E0-A91C-05E1FD14D103}" dt="2023-02-16T16:46:33.646" v="1083" actId="20577"/>
          <ac:spMkLst>
            <pc:docMk/>
            <pc:sldMk cId="1759014896" sldId="746"/>
            <ac:spMk id="3" creationId="{336C1FFB-5313-46E2-AB05-897DCF617258}"/>
          </ac:spMkLst>
        </pc:spChg>
        <pc:picChg chg="add mod">
          <ac:chgData name="Whitney Weber" userId="a8bb416d-e7f0-41fa-95e0-cb3470c131f0" providerId="ADAL" clId="{9C7F555D-381B-43E0-A91C-05E1FD14D103}" dt="2023-02-16T16:42:06.872" v="1029" actId="14100"/>
          <ac:picMkLst>
            <pc:docMk/>
            <pc:sldMk cId="1759014896" sldId="746"/>
            <ac:picMk id="4" creationId="{2F146FC9-2D36-97DE-9FBF-E4212B628389}"/>
          </ac:picMkLst>
        </pc:picChg>
      </pc:sldChg>
      <pc:sldChg chg="new del">
        <pc:chgData name="Whitney Weber" userId="a8bb416d-e7f0-41fa-95e0-cb3470c131f0" providerId="ADAL" clId="{9C7F555D-381B-43E0-A91C-05E1FD14D103}" dt="2023-02-16T17:03:18.331" v="1121" actId="47"/>
        <pc:sldMkLst>
          <pc:docMk/>
          <pc:sldMk cId="3493658393" sldId="747"/>
        </pc:sldMkLst>
      </pc:sldChg>
      <pc:sldChg chg="delSp modSp new mod">
        <pc:chgData name="Whitney Weber" userId="a8bb416d-e7f0-41fa-95e0-cb3470c131f0" providerId="ADAL" clId="{9C7F555D-381B-43E0-A91C-05E1FD14D103}" dt="2023-02-16T17:49:20.667" v="1204" actId="1076"/>
        <pc:sldMkLst>
          <pc:docMk/>
          <pc:sldMk cId="4081678248" sldId="747"/>
        </pc:sldMkLst>
        <pc:spChg chg="mod">
          <ac:chgData name="Whitney Weber" userId="a8bb416d-e7f0-41fa-95e0-cb3470c131f0" providerId="ADAL" clId="{9C7F555D-381B-43E0-A91C-05E1FD14D103}" dt="2023-02-16T17:49:20.667" v="1204" actId="1076"/>
          <ac:spMkLst>
            <pc:docMk/>
            <pc:sldMk cId="4081678248" sldId="747"/>
            <ac:spMk id="2" creationId="{199721BC-3CF2-E8EF-54B3-0CCBC897BEED}"/>
          </ac:spMkLst>
        </pc:spChg>
        <pc:spChg chg="del">
          <ac:chgData name="Whitney Weber" userId="a8bb416d-e7f0-41fa-95e0-cb3470c131f0" providerId="ADAL" clId="{9C7F555D-381B-43E0-A91C-05E1FD14D103}" dt="2023-02-16T17:49:11.805" v="1202" actId="478"/>
          <ac:spMkLst>
            <pc:docMk/>
            <pc:sldMk cId="4081678248" sldId="747"/>
            <ac:spMk id="3" creationId="{5067F635-B456-EAE1-E151-CFA50F7D1E31}"/>
          </ac:spMkLst>
        </pc:spChg>
      </pc:sldChg>
    </pc:docChg>
  </pc:docChgLst>
  <pc:docChgLst>
    <pc:chgData name="Whitney Weber" userId="a8bb416d-e7f0-41fa-95e0-cb3470c131f0" providerId="ADAL" clId="{218E849A-04BF-464D-9658-3A50F38DAD23}"/>
    <pc:docChg chg="undo custSel addSld delSld modSld sldOrd">
      <pc:chgData name="Whitney Weber" userId="a8bb416d-e7f0-41fa-95e0-cb3470c131f0" providerId="ADAL" clId="{218E849A-04BF-464D-9658-3A50F38DAD23}" dt="2021-11-09T14:26:15.268" v="3400" actId="14100"/>
      <pc:docMkLst>
        <pc:docMk/>
      </pc:docMkLst>
      <pc:sldChg chg="addSp modSp mod modShow">
        <pc:chgData name="Whitney Weber" userId="a8bb416d-e7f0-41fa-95e0-cb3470c131f0" providerId="ADAL" clId="{218E849A-04BF-464D-9658-3A50F38DAD23}" dt="2021-11-08T14:03:50.923" v="1415" actId="729"/>
        <pc:sldMkLst>
          <pc:docMk/>
          <pc:sldMk cId="4175948059" sldId="258"/>
        </pc:sldMkLst>
        <pc:spChg chg="mod">
          <ac:chgData name="Whitney Weber" userId="a8bb416d-e7f0-41fa-95e0-cb3470c131f0" providerId="ADAL" clId="{218E849A-04BF-464D-9658-3A50F38DAD23}" dt="2021-11-03T15:47:07.504" v="1224" actId="1076"/>
          <ac:spMkLst>
            <pc:docMk/>
            <pc:sldMk cId="4175948059" sldId="258"/>
            <ac:spMk id="3" creationId="{BE70A6BE-C1ED-4F01-8F02-68D0480A2541}"/>
          </ac:spMkLst>
        </pc:spChg>
        <pc:picChg chg="add mod">
          <ac:chgData name="Whitney Weber" userId="a8bb416d-e7f0-41fa-95e0-cb3470c131f0" providerId="ADAL" clId="{218E849A-04BF-464D-9658-3A50F38DAD23}" dt="2021-11-03T15:46:58.488" v="1222" actId="1076"/>
          <ac:picMkLst>
            <pc:docMk/>
            <pc:sldMk cId="4175948059" sldId="258"/>
            <ac:picMk id="5" creationId="{ED4A6E8B-10A8-4D7E-9F54-60D24B8C2059}"/>
          </ac:picMkLst>
        </pc:picChg>
      </pc:sldChg>
      <pc:sldChg chg="modSp mod modShow">
        <pc:chgData name="Whitney Weber" userId="a8bb416d-e7f0-41fa-95e0-cb3470c131f0" providerId="ADAL" clId="{218E849A-04BF-464D-9658-3A50F38DAD23}" dt="2021-11-08T14:03:50.923" v="1415" actId="729"/>
        <pc:sldMkLst>
          <pc:docMk/>
          <pc:sldMk cId="2792976586" sldId="263"/>
        </pc:sldMkLst>
        <pc:spChg chg="mod">
          <ac:chgData name="Whitney Weber" userId="a8bb416d-e7f0-41fa-95e0-cb3470c131f0" providerId="ADAL" clId="{218E849A-04BF-464D-9658-3A50F38DAD23}" dt="2021-11-02T19:52:45.904" v="0" actId="20577"/>
          <ac:spMkLst>
            <pc:docMk/>
            <pc:sldMk cId="2792976586" sldId="263"/>
            <ac:spMk id="2" creationId="{EFF45B30-145F-4F36-87E2-6222269F546F}"/>
          </ac:spMkLst>
        </pc:spChg>
      </pc:sldChg>
      <pc:sldChg chg="mod modShow">
        <pc:chgData name="Whitney Weber" userId="a8bb416d-e7f0-41fa-95e0-cb3470c131f0" providerId="ADAL" clId="{218E849A-04BF-464D-9658-3A50F38DAD23}" dt="2021-11-08T14:03:50.923" v="1415" actId="729"/>
        <pc:sldMkLst>
          <pc:docMk/>
          <pc:sldMk cId="3967713896" sldId="265"/>
        </pc:sldMkLst>
      </pc:sldChg>
      <pc:sldChg chg="modSp mod">
        <pc:chgData name="Whitney Weber" userId="a8bb416d-e7f0-41fa-95e0-cb3470c131f0" providerId="ADAL" clId="{218E849A-04BF-464D-9658-3A50F38DAD23}" dt="2021-11-09T14:00:57.121" v="3070" actId="20577"/>
        <pc:sldMkLst>
          <pc:docMk/>
          <pc:sldMk cId="4129602931" sldId="678"/>
        </pc:sldMkLst>
        <pc:spChg chg="mod ord">
          <ac:chgData name="Whitney Weber" userId="a8bb416d-e7f0-41fa-95e0-cb3470c131f0" providerId="ADAL" clId="{218E849A-04BF-464D-9658-3A50F38DAD23}" dt="2021-11-09T14:00:57.121" v="3070" actId="20577"/>
          <ac:spMkLst>
            <pc:docMk/>
            <pc:sldMk cId="4129602931" sldId="678"/>
            <ac:spMk id="2" creationId="{A7E0920C-83EC-4318-8455-283F6540DF98}"/>
          </ac:spMkLst>
        </pc:spChg>
        <pc:spChg chg="mod">
          <ac:chgData name="Whitney Weber" userId="a8bb416d-e7f0-41fa-95e0-cb3470c131f0" providerId="ADAL" clId="{218E849A-04BF-464D-9658-3A50F38DAD23}" dt="2021-11-04T12:05:04.801" v="1414" actId="20577"/>
          <ac:spMkLst>
            <pc:docMk/>
            <pc:sldMk cId="4129602931" sldId="678"/>
            <ac:spMk id="6" creationId="{55B7707C-AE87-4DD5-95B2-51D5966AE7ED}"/>
          </ac:spMkLst>
        </pc:spChg>
      </pc:sldChg>
      <pc:sldChg chg="mod modShow">
        <pc:chgData name="Whitney Weber" userId="a8bb416d-e7f0-41fa-95e0-cb3470c131f0" providerId="ADAL" clId="{218E849A-04BF-464D-9658-3A50F38DAD23}" dt="2021-11-08T14:03:50.923" v="1415" actId="729"/>
        <pc:sldMkLst>
          <pc:docMk/>
          <pc:sldMk cId="3303697188" sldId="681"/>
        </pc:sldMkLst>
      </pc:sldChg>
      <pc:sldChg chg="mod modShow">
        <pc:chgData name="Whitney Weber" userId="a8bb416d-e7f0-41fa-95e0-cb3470c131f0" providerId="ADAL" clId="{218E849A-04BF-464D-9658-3A50F38DAD23}" dt="2021-11-08T14:03:50.923" v="1415" actId="729"/>
        <pc:sldMkLst>
          <pc:docMk/>
          <pc:sldMk cId="1902958073" sldId="686"/>
        </pc:sldMkLst>
      </pc:sldChg>
      <pc:sldChg chg="addSp modSp mod ord">
        <pc:chgData name="Whitney Weber" userId="a8bb416d-e7f0-41fa-95e0-cb3470c131f0" providerId="ADAL" clId="{218E849A-04BF-464D-9658-3A50F38DAD23}" dt="2021-11-03T16:01:55.599" v="1282" actId="14100"/>
        <pc:sldMkLst>
          <pc:docMk/>
          <pc:sldMk cId="1006948487" sldId="688"/>
        </pc:sldMkLst>
        <pc:spChg chg="mod">
          <ac:chgData name="Whitney Weber" userId="a8bb416d-e7f0-41fa-95e0-cb3470c131f0" providerId="ADAL" clId="{218E849A-04BF-464D-9658-3A50F38DAD23}" dt="2021-11-03T13:56:45.611" v="735" actId="20577"/>
          <ac:spMkLst>
            <pc:docMk/>
            <pc:sldMk cId="1006948487" sldId="688"/>
            <ac:spMk id="2" creationId="{4899A9B5-954B-40B3-B288-0887D619FF87}"/>
          </ac:spMkLst>
        </pc:spChg>
        <pc:spChg chg="mod">
          <ac:chgData name="Whitney Weber" userId="a8bb416d-e7f0-41fa-95e0-cb3470c131f0" providerId="ADAL" clId="{218E849A-04BF-464D-9658-3A50F38DAD23}" dt="2021-11-03T16:01:55.599" v="1282" actId="14100"/>
          <ac:spMkLst>
            <pc:docMk/>
            <pc:sldMk cId="1006948487" sldId="688"/>
            <ac:spMk id="3" creationId="{61AF1A26-5B0D-4D98-B07D-DD9B13AE758B}"/>
          </ac:spMkLst>
        </pc:spChg>
        <pc:picChg chg="add mod">
          <ac:chgData name="Whitney Weber" userId="a8bb416d-e7f0-41fa-95e0-cb3470c131f0" providerId="ADAL" clId="{218E849A-04BF-464D-9658-3A50F38DAD23}" dt="2021-11-03T16:01:49.623" v="1281" actId="1076"/>
          <ac:picMkLst>
            <pc:docMk/>
            <pc:sldMk cId="1006948487" sldId="688"/>
            <ac:picMk id="5" creationId="{90D07924-DD12-4547-B044-EAF256806C81}"/>
          </ac:picMkLst>
        </pc:picChg>
      </pc:sldChg>
      <pc:sldChg chg="modSp mod modShow">
        <pc:chgData name="Whitney Weber" userId="a8bb416d-e7f0-41fa-95e0-cb3470c131f0" providerId="ADAL" clId="{218E849A-04BF-464D-9658-3A50F38DAD23}" dt="2021-11-08T14:03:50.923" v="1415" actId="729"/>
        <pc:sldMkLst>
          <pc:docMk/>
          <pc:sldMk cId="11238198" sldId="689"/>
        </pc:sldMkLst>
        <pc:picChg chg="mod">
          <ac:chgData name="Whitney Weber" userId="a8bb416d-e7f0-41fa-95e0-cb3470c131f0" providerId="ADAL" clId="{218E849A-04BF-464D-9658-3A50F38DAD23}" dt="2021-11-03T15:44:47.928" v="1217" actId="1076"/>
          <ac:picMkLst>
            <pc:docMk/>
            <pc:sldMk cId="11238198" sldId="689"/>
            <ac:picMk id="3" creationId="{2DFF9DD1-C4A9-42F9-BD65-36AABF405DCE}"/>
          </ac:picMkLst>
        </pc:picChg>
        <pc:picChg chg="mod">
          <ac:chgData name="Whitney Weber" userId="a8bb416d-e7f0-41fa-95e0-cb3470c131f0" providerId="ADAL" clId="{218E849A-04BF-464D-9658-3A50F38DAD23}" dt="2021-11-03T15:44:53.449" v="1218" actId="1076"/>
          <ac:picMkLst>
            <pc:docMk/>
            <pc:sldMk cId="11238198" sldId="689"/>
            <ac:picMk id="7" creationId="{7B6479D2-C13C-4A97-8FBF-5F4254323838}"/>
          </ac:picMkLst>
        </pc:picChg>
      </pc:sldChg>
      <pc:sldChg chg="modSp del mod">
        <pc:chgData name="Whitney Weber" userId="a8bb416d-e7f0-41fa-95e0-cb3470c131f0" providerId="ADAL" clId="{218E849A-04BF-464D-9658-3A50F38DAD23}" dt="2021-11-03T13:54:00.393" v="622" actId="47"/>
        <pc:sldMkLst>
          <pc:docMk/>
          <pc:sldMk cId="2958443100" sldId="690"/>
        </pc:sldMkLst>
        <pc:spChg chg="mod">
          <ac:chgData name="Whitney Weber" userId="a8bb416d-e7f0-41fa-95e0-cb3470c131f0" providerId="ADAL" clId="{218E849A-04BF-464D-9658-3A50F38DAD23}" dt="2021-11-03T13:50:53.068" v="583" actId="20577"/>
          <ac:spMkLst>
            <pc:docMk/>
            <pc:sldMk cId="2958443100" sldId="690"/>
            <ac:spMk id="3" creationId="{C6107ED8-03E7-4E2D-9F54-F44014F1DE30}"/>
          </ac:spMkLst>
        </pc:spChg>
        <pc:grpChg chg="mod">
          <ac:chgData name="Whitney Weber" userId="a8bb416d-e7f0-41fa-95e0-cb3470c131f0" providerId="ADAL" clId="{218E849A-04BF-464D-9658-3A50F38DAD23}" dt="2021-11-03T13:51:04.653" v="606" actId="1036"/>
          <ac:grpSpMkLst>
            <pc:docMk/>
            <pc:sldMk cId="2958443100" sldId="690"/>
            <ac:grpSpMk id="30" creationId="{5D843DB9-805D-4377-8F9E-2988C28F1A98}"/>
          </ac:grpSpMkLst>
        </pc:grpChg>
      </pc:sldChg>
      <pc:sldChg chg="modSp mod ord">
        <pc:chgData name="Whitney Weber" userId="a8bb416d-e7f0-41fa-95e0-cb3470c131f0" providerId="ADAL" clId="{218E849A-04BF-464D-9658-3A50F38DAD23}" dt="2021-11-03T19:53:59.508" v="1379" actId="14100"/>
        <pc:sldMkLst>
          <pc:docMk/>
          <pc:sldMk cId="3652749150" sldId="692"/>
        </pc:sldMkLst>
        <pc:spChg chg="mod">
          <ac:chgData name="Whitney Weber" userId="a8bb416d-e7f0-41fa-95e0-cb3470c131f0" providerId="ADAL" clId="{218E849A-04BF-464D-9658-3A50F38DAD23}" dt="2021-11-03T19:53:59.508" v="1379" actId="14100"/>
          <ac:spMkLst>
            <pc:docMk/>
            <pc:sldMk cId="3652749150" sldId="692"/>
            <ac:spMk id="104" creationId="{F5B0553B-BAD6-407C-AD43-09301FC9DE01}"/>
          </ac:spMkLst>
        </pc:spChg>
      </pc:sldChg>
      <pc:sldChg chg="addSp modSp mod modShow">
        <pc:chgData name="Whitney Weber" userId="a8bb416d-e7f0-41fa-95e0-cb3470c131f0" providerId="ADAL" clId="{218E849A-04BF-464D-9658-3A50F38DAD23}" dt="2021-11-08T14:03:50.923" v="1415" actId="729"/>
        <pc:sldMkLst>
          <pc:docMk/>
          <pc:sldMk cId="2984446650" sldId="694"/>
        </pc:sldMkLst>
        <pc:spChg chg="mod">
          <ac:chgData name="Whitney Weber" userId="a8bb416d-e7f0-41fa-95e0-cb3470c131f0" providerId="ADAL" clId="{218E849A-04BF-464D-9658-3A50F38DAD23}" dt="2021-11-03T18:26:47.227" v="1302" actId="20577"/>
          <ac:spMkLst>
            <pc:docMk/>
            <pc:sldMk cId="2984446650" sldId="694"/>
            <ac:spMk id="2" creationId="{34175E75-FA45-4FB3-BA7F-507BAEE08C36}"/>
          </ac:spMkLst>
        </pc:spChg>
        <pc:picChg chg="add mod">
          <ac:chgData name="Whitney Weber" userId="a8bb416d-e7f0-41fa-95e0-cb3470c131f0" providerId="ADAL" clId="{218E849A-04BF-464D-9658-3A50F38DAD23}" dt="2021-11-03T15:42:45.142" v="1213" actId="1076"/>
          <ac:picMkLst>
            <pc:docMk/>
            <pc:sldMk cId="2984446650" sldId="694"/>
            <ac:picMk id="5" creationId="{F03EEB8B-F889-4766-BA5A-565E0426DD29}"/>
          </ac:picMkLst>
        </pc:picChg>
      </pc:sldChg>
      <pc:sldChg chg="mod modShow">
        <pc:chgData name="Whitney Weber" userId="a8bb416d-e7f0-41fa-95e0-cb3470c131f0" providerId="ADAL" clId="{218E849A-04BF-464D-9658-3A50F38DAD23}" dt="2021-11-08T14:03:50.923" v="1415" actId="729"/>
        <pc:sldMkLst>
          <pc:docMk/>
          <pc:sldMk cId="2041137040" sldId="699"/>
        </pc:sldMkLst>
      </pc:sldChg>
      <pc:sldChg chg="addSp modSp mod ord">
        <pc:chgData name="Whitney Weber" userId="a8bb416d-e7f0-41fa-95e0-cb3470c131f0" providerId="ADAL" clId="{218E849A-04BF-464D-9658-3A50F38DAD23}" dt="2021-11-09T14:12:37.493" v="3251" actId="14100"/>
        <pc:sldMkLst>
          <pc:docMk/>
          <pc:sldMk cId="3320424474" sldId="701"/>
        </pc:sldMkLst>
        <pc:spChg chg="mod">
          <ac:chgData name="Whitney Weber" userId="a8bb416d-e7f0-41fa-95e0-cb3470c131f0" providerId="ADAL" clId="{218E849A-04BF-464D-9658-3A50F38DAD23}" dt="2021-11-03T14:01:14.904" v="748" actId="14100"/>
          <ac:spMkLst>
            <pc:docMk/>
            <pc:sldMk cId="3320424474" sldId="701"/>
            <ac:spMk id="2" creationId="{4899A9B5-954B-40B3-B288-0887D619FF87}"/>
          </ac:spMkLst>
        </pc:spChg>
        <pc:spChg chg="mod">
          <ac:chgData name="Whitney Weber" userId="a8bb416d-e7f0-41fa-95e0-cb3470c131f0" providerId="ADAL" clId="{218E849A-04BF-464D-9658-3A50F38DAD23}" dt="2021-11-09T14:12:37.493" v="3251" actId="14100"/>
          <ac:spMkLst>
            <pc:docMk/>
            <pc:sldMk cId="3320424474" sldId="701"/>
            <ac:spMk id="3" creationId="{61AF1A26-5B0D-4D98-B07D-DD9B13AE758B}"/>
          </ac:spMkLst>
        </pc:spChg>
        <pc:spChg chg="mod">
          <ac:chgData name="Whitney Weber" userId="a8bb416d-e7f0-41fa-95e0-cb3470c131f0" providerId="ADAL" clId="{218E849A-04BF-464D-9658-3A50F38DAD23}" dt="2021-11-09T14:11:10.297" v="3244" actId="14100"/>
          <ac:spMkLst>
            <pc:docMk/>
            <pc:sldMk cId="3320424474" sldId="701"/>
            <ac:spMk id="37" creationId="{20452E7B-4072-40FB-A459-C3F7FDF2A8DA}"/>
          </ac:spMkLst>
        </pc:spChg>
        <pc:picChg chg="add mod">
          <ac:chgData name="Whitney Weber" userId="a8bb416d-e7f0-41fa-95e0-cb3470c131f0" providerId="ADAL" clId="{218E849A-04BF-464D-9658-3A50F38DAD23}" dt="2021-11-03T16:02:04.441" v="1283"/>
          <ac:picMkLst>
            <pc:docMk/>
            <pc:sldMk cId="3320424474" sldId="701"/>
            <ac:picMk id="34" creationId="{11EC81A5-D279-45D3-8985-7CEC04454DB4}"/>
          </ac:picMkLst>
        </pc:picChg>
      </pc:sldChg>
      <pc:sldChg chg="addSp modSp mod modShow">
        <pc:chgData name="Whitney Weber" userId="a8bb416d-e7f0-41fa-95e0-cb3470c131f0" providerId="ADAL" clId="{218E849A-04BF-464D-9658-3A50F38DAD23}" dt="2021-11-08T14:03:50.923" v="1415" actId="729"/>
        <pc:sldMkLst>
          <pc:docMk/>
          <pc:sldMk cId="1936252101" sldId="703"/>
        </pc:sldMkLst>
        <pc:picChg chg="add mod">
          <ac:chgData name="Whitney Weber" userId="a8bb416d-e7f0-41fa-95e0-cb3470c131f0" providerId="ADAL" clId="{218E849A-04BF-464D-9658-3A50F38DAD23}" dt="2021-11-03T15:46:04.736" v="1220" actId="1076"/>
          <ac:picMkLst>
            <pc:docMk/>
            <pc:sldMk cId="1936252101" sldId="703"/>
            <ac:picMk id="6" creationId="{907FC202-2033-407A-A1BC-A0B426B95CFB}"/>
          </ac:picMkLst>
        </pc:picChg>
      </pc:sldChg>
      <pc:sldChg chg="mod modShow">
        <pc:chgData name="Whitney Weber" userId="a8bb416d-e7f0-41fa-95e0-cb3470c131f0" providerId="ADAL" clId="{218E849A-04BF-464D-9658-3A50F38DAD23}" dt="2021-11-08T14:03:50.923" v="1415" actId="729"/>
        <pc:sldMkLst>
          <pc:docMk/>
          <pc:sldMk cId="1087116968" sldId="704"/>
        </pc:sldMkLst>
      </pc:sldChg>
      <pc:sldChg chg="del">
        <pc:chgData name="Whitney Weber" userId="a8bb416d-e7f0-41fa-95e0-cb3470c131f0" providerId="ADAL" clId="{218E849A-04BF-464D-9658-3A50F38DAD23}" dt="2021-11-08T18:27:17.403" v="2611" actId="47"/>
        <pc:sldMkLst>
          <pc:docMk/>
          <pc:sldMk cId="287901551" sldId="706"/>
        </pc:sldMkLst>
      </pc:sldChg>
      <pc:sldChg chg="mod modShow">
        <pc:chgData name="Whitney Weber" userId="a8bb416d-e7f0-41fa-95e0-cb3470c131f0" providerId="ADAL" clId="{218E849A-04BF-464D-9658-3A50F38DAD23}" dt="2021-11-08T14:03:50.923" v="1415" actId="729"/>
        <pc:sldMkLst>
          <pc:docMk/>
          <pc:sldMk cId="3052918897" sldId="707"/>
        </pc:sldMkLst>
      </pc:sldChg>
      <pc:sldChg chg="mod modShow">
        <pc:chgData name="Whitney Weber" userId="a8bb416d-e7f0-41fa-95e0-cb3470c131f0" providerId="ADAL" clId="{218E849A-04BF-464D-9658-3A50F38DAD23}" dt="2021-11-08T14:03:50.923" v="1415" actId="729"/>
        <pc:sldMkLst>
          <pc:docMk/>
          <pc:sldMk cId="1723403535" sldId="708"/>
        </pc:sldMkLst>
      </pc:sldChg>
      <pc:sldChg chg="mod modShow">
        <pc:chgData name="Whitney Weber" userId="a8bb416d-e7f0-41fa-95e0-cb3470c131f0" providerId="ADAL" clId="{218E849A-04BF-464D-9658-3A50F38DAD23}" dt="2021-11-08T14:03:50.923" v="1415" actId="729"/>
        <pc:sldMkLst>
          <pc:docMk/>
          <pc:sldMk cId="3471870806" sldId="709"/>
        </pc:sldMkLst>
      </pc:sldChg>
      <pc:sldChg chg="del">
        <pc:chgData name="Whitney Weber" userId="a8bb416d-e7f0-41fa-95e0-cb3470c131f0" providerId="ADAL" clId="{218E849A-04BF-464D-9658-3A50F38DAD23}" dt="2021-11-03T13:51:50.557" v="612" actId="47"/>
        <pc:sldMkLst>
          <pc:docMk/>
          <pc:sldMk cId="3212965165" sldId="710"/>
        </pc:sldMkLst>
      </pc:sldChg>
      <pc:sldChg chg="modSp mod ord">
        <pc:chgData name="Whitney Weber" userId="a8bb416d-e7f0-41fa-95e0-cb3470c131f0" providerId="ADAL" clId="{218E849A-04BF-464D-9658-3A50F38DAD23}" dt="2021-11-09T14:07:49.682" v="3238" actId="1037"/>
        <pc:sldMkLst>
          <pc:docMk/>
          <pc:sldMk cId="813451613" sldId="711"/>
        </pc:sldMkLst>
        <pc:spChg chg="mod">
          <ac:chgData name="Whitney Weber" userId="a8bb416d-e7f0-41fa-95e0-cb3470c131f0" providerId="ADAL" clId="{218E849A-04BF-464D-9658-3A50F38DAD23}" dt="2021-11-08T18:25:25.825" v="2572" actId="20577"/>
          <ac:spMkLst>
            <pc:docMk/>
            <pc:sldMk cId="813451613" sldId="711"/>
            <ac:spMk id="2" creationId="{2D5FA02D-1DC3-450B-B483-020BE5D33050}"/>
          </ac:spMkLst>
        </pc:spChg>
        <pc:spChg chg="mod">
          <ac:chgData name="Whitney Weber" userId="a8bb416d-e7f0-41fa-95e0-cb3470c131f0" providerId="ADAL" clId="{218E849A-04BF-464D-9658-3A50F38DAD23}" dt="2021-11-09T14:06:33.306" v="3204" actId="20577"/>
          <ac:spMkLst>
            <pc:docMk/>
            <pc:sldMk cId="813451613" sldId="711"/>
            <ac:spMk id="3" creationId="{C6107ED8-03E7-4E2D-9F54-F44014F1DE30}"/>
          </ac:spMkLst>
        </pc:spChg>
        <pc:picChg chg="mod">
          <ac:chgData name="Whitney Weber" userId="a8bb416d-e7f0-41fa-95e0-cb3470c131f0" providerId="ADAL" clId="{218E849A-04BF-464D-9658-3A50F38DAD23}" dt="2021-11-09T14:07:49.682" v="3238" actId="1037"/>
          <ac:picMkLst>
            <pc:docMk/>
            <pc:sldMk cId="813451613" sldId="711"/>
            <ac:picMk id="33" creationId="{31EFD32A-DFE3-4676-A6EA-5650289E7E0C}"/>
          </ac:picMkLst>
        </pc:picChg>
      </pc:sldChg>
      <pc:sldChg chg="addSp modSp mod ord">
        <pc:chgData name="Whitney Weber" userId="a8bb416d-e7f0-41fa-95e0-cb3470c131f0" providerId="ADAL" clId="{218E849A-04BF-464D-9658-3A50F38DAD23}" dt="2021-11-08T15:26:12.090" v="2188" actId="255"/>
        <pc:sldMkLst>
          <pc:docMk/>
          <pc:sldMk cId="1029574873" sldId="712"/>
        </pc:sldMkLst>
        <pc:spChg chg="mod">
          <ac:chgData name="Whitney Weber" userId="a8bb416d-e7f0-41fa-95e0-cb3470c131f0" providerId="ADAL" clId="{218E849A-04BF-464D-9658-3A50F38DAD23}" dt="2021-11-08T15:26:12.090" v="2188" actId="255"/>
          <ac:spMkLst>
            <pc:docMk/>
            <pc:sldMk cId="1029574873" sldId="712"/>
            <ac:spMk id="2" creationId="{EFF45B30-145F-4F36-87E2-6222269F546F}"/>
          </ac:spMkLst>
        </pc:spChg>
        <pc:picChg chg="add mod">
          <ac:chgData name="Whitney Weber" userId="a8bb416d-e7f0-41fa-95e0-cb3470c131f0" providerId="ADAL" clId="{218E849A-04BF-464D-9658-3A50F38DAD23}" dt="2021-11-03T15:48:34.145" v="1228" actId="1076"/>
          <ac:picMkLst>
            <pc:docMk/>
            <pc:sldMk cId="1029574873" sldId="712"/>
            <ac:picMk id="4" creationId="{3E184B91-1E54-4634-849A-7B5474CBA7BA}"/>
          </ac:picMkLst>
        </pc:picChg>
      </pc:sldChg>
      <pc:sldChg chg="addSp delSp modSp new mod">
        <pc:chgData name="Whitney Weber" userId="a8bb416d-e7f0-41fa-95e0-cb3470c131f0" providerId="ADAL" clId="{218E849A-04BF-464D-9658-3A50F38DAD23}" dt="2021-11-03T13:25:48.310" v="448" actId="1035"/>
        <pc:sldMkLst>
          <pc:docMk/>
          <pc:sldMk cId="1661676567" sldId="713"/>
        </pc:sldMkLst>
        <pc:spChg chg="mod">
          <ac:chgData name="Whitney Weber" userId="a8bb416d-e7f0-41fa-95e0-cb3470c131f0" providerId="ADAL" clId="{218E849A-04BF-464D-9658-3A50F38DAD23}" dt="2021-11-03T13:12:22.400" v="282" actId="20577"/>
          <ac:spMkLst>
            <pc:docMk/>
            <pc:sldMk cId="1661676567" sldId="713"/>
            <ac:spMk id="2" creationId="{8B1A5110-5907-45A5-9583-19A5BAF332A9}"/>
          </ac:spMkLst>
        </pc:spChg>
        <pc:spChg chg="mod">
          <ac:chgData name="Whitney Weber" userId="a8bb416d-e7f0-41fa-95e0-cb3470c131f0" providerId="ADAL" clId="{218E849A-04BF-464D-9658-3A50F38DAD23}" dt="2021-11-03T13:25:48.310" v="448" actId="1035"/>
          <ac:spMkLst>
            <pc:docMk/>
            <pc:sldMk cId="1661676567" sldId="713"/>
            <ac:spMk id="3" creationId="{CEAD70BC-456A-4948-8537-552B18E39713}"/>
          </ac:spMkLst>
        </pc:spChg>
        <pc:spChg chg="mod">
          <ac:chgData name="Whitney Weber" userId="a8bb416d-e7f0-41fa-95e0-cb3470c131f0" providerId="ADAL" clId="{218E849A-04BF-464D-9658-3A50F38DAD23}" dt="2021-11-03T13:20:25.333" v="382" actId="1076"/>
          <ac:spMkLst>
            <pc:docMk/>
            <pc:sldMk cId="1661676567" sldId="713"/>
            <ac:spMk id="7" creationId="{F7CDF142-4D8A-459E-954E-0EAF735291E6}"/>
          </ac:spMkLst>
        </pc:spChg>
        <pc:spChg chg="mod">
          <ac:chgData name="Whitney Weber" userId="a8bb416d-e7f0-41fa-95e0-cb3470c131f0" providerId="ADAL" clId="{218E849A-04BF-464D-9658-3A50F38DAD23}" dt="2021-11-03T13:20:25.333" v="382" actId="1076"/>
          <ac:spMkLst>
            <pc:docMk/>
            <pc:sldMk cId="1661676567" sldId="713"/>
            <ac:spMk id="8" creationId="{8717632B-3368-4EB0-A42A-84572D0A765A}"/>
          </ac:spMkLst>
        </pc:spChg>
        <pc:spChg chg="mod">
          <ac:chgData name="Whitney Weber" userId="a8bb416d-e7f0-41fa-95e0-cb3470c131f0" providerId="ADAL" clId="{218E849A-04BF-464D-9658-3A50F38DAD23}" dt="2021-11-03T13:20:25.333" v="382" actId="1076"/>
          <ac:spMkLst>
            <pc:docMk/>
            <pc:sldMk cId="1661676567" sldId="713"/>
            <ac:spMk id="9" creationId="{3174DD20-1044-45D1-98BA-DE34FADCD2A6}"/>
          </ac:spMkLst>
        </pc:spChg>
        <pc:spChg chg="add del mod">
          <ac:chgData name="Whitney Weber" userId="a8bb416d-e7f0-41fa-95e0-cb3470c131f0" providerId="ADAL" clId="{218E849A-04BF-464D-9658-3A50F38DAD23}" dt="2021-11-03T13:24:11.815" v="389"/>
          <ac:spMkLst>
            <pc:docMk/>
            <pc:sldMk cId="1661676567" sldId="713"/>
            <ac:spMk id="10" creationId="{B6BF8FA5-4002-41B9-87B7-E15B8B1A9088}"/>
          </ac:spMkLst>
        </pc:spChg>
        <pc:spChg chg="add mod">
          <ac:chgData name="Whitney Weber" userId="a8bb416d-e7f0-41fa-95e0-cb3470c131f0" providerId="ADAL" clId="{218E849A-04BF-464D-9658-3A50F38DAD23}" dt="2021-11-03T13:25:39.064" v="426" actId="255"/>
          <ac:spMkLst>
            <pc:docMk/>
            <pc:sldMk cId="1661676567" sldId="713"/>
            <ac:spMk id="11" creationId="{C72EB736-1342-4AC7-B4DD-474BE7041940}"/>
          </ac:spMkLst>
        </pc:spChg>
        <pc:grpChg chg="add mod">
          <ac:chgData name="Whitney Weber" userId="a8bb416d-e7f0-41fa-95e0-cb3470c131f0" providerId="ADAL" clId="{218E849A-04BF-464D-9658-3A50F38DAD23}" dt="2021-11-03T13:20:25.333" v="382" actId="1076"/>
          <ac:grpSpMkLst>
            <pc:docMk/>
            <pc:sldMk cId="1661676567" sldId="713"/>
            <ac:grpSpMk id="4" creationId="{6D5FACE6-6457-463D-8B66-EA75726E9699}"/>
          </ac:grpSpMkLst>
        </pc:grpChg>
        <pc:grpChg chg="mod">
          <ac:chgData name="Whitney Weber" userId="a8bb416d-e7f0-41fa-95e0-cb3470c131f0" providerId="ADAL" clId="{218E849A-04BF-464D-9658-3A50F38DAD23}" dt="2021-11-03T13:20:25.333" v="382" actId="1076"/>
          <ac:grpSpMkLst>
            <pc:docMk/>
            <pc:sldMk cId="1661676567" sldId="713"/>
            <ac:grpSpMk id="6" creationId="{C889CD51-A3BB-4CC5-B373-4E180002D7C6}"/>
          </ac:grpSpMkLst>
        </pc:grpChg>
        <pc:picChg chg="mod">
          <ac:chgData name="Whitney Weber" userId="a8bb416d-e7f0-41fa-95e0-cb3470c131f0" providerId="ADAL" clId="{218E849A-04BF-464D-9658-3A50F38DAD23}" dt="2021-11-03T13:20:25.333" v="382" actId="1076"/>
          <ac:picMkLst>
            <pc:docMk/>
            <pc:sldMk cId="1661676567" sldId="713"/>
            <ac:picMk id="5" creationId="{F2C6E9C9-BBC3-4F4A-B7E1-2A567493E5A4}"/>
          </ac:picMkLst>
        </pc:picChg>
      </pc:sldChg>
      <pc:sldChg chg="modSp add mod ord">
        <pc:chgData name="Whitney Weber" userId="a8bb416d-e7f0-41fa-95e0-cb3470c131f0" providerId="ADAL" clId="{218E849A-04BF-464D-9658-3A50F38DAD23}" dt="2021-11-08T17:28:18.682" v="2542" actId="1036"/>
        <pc:sldMkLst>
          <pc:docMk/>
          <pc:sldMk cId="315229074" sldId="714"/>
        </pc:sldMkLst>
        <pc:spChg chg="mod">
          <ac:chgData name="Whitney Weber" userId="a8bb416d-e7f0-41fa-95e0-cb3470c131f0" providerId="ADAL" clId="{218E849A-04BF-464D-9658-3A50F38DAD23}" dt="2021-11-08T17:28:18.682" v="2542" actId="1036"/>
          <ac:spMkLst>
            <pc:docMk/>
            <pc:sldMk cId="315229074" sldId="714"/>
            <ac:spMk id="3" creationId="{CEAD70BC-456A-4948-8537-552B18E39713}"/>
          </ac:spMkLst>
        </pc:spChg>
      </pc:sldChg>
      <pc:sldChg chg="addSp delSp modSp add mod">
        <pc:chgData name="Whitney Weber" userId="a8bb416d-e7f0-41fa-95e0-cb3470c131f0" providerId="ADAL" clId="{218E849A-04BF-464D-9658-3A50F38DAD23}" dt="2021-11-09T14:03:13.393" v="3114" actId="1038"/>
        <pc:sldMkLst>
          <pc:docMk/>
          <pc:sldMk cId="857098613" sldId="715"/>
        </pc:sldMkLst>
        <pc:spChg chg="mod">
          <ac:chgData name="Whitney Weber" userId="a8bb416d-e7f0-41fa-95e0-cb3470c131f0" providerId="ADAL" clId="{218E849A-04BF-464D-9658-3A50F38DAD23}" dt="2021-11-03T13:37:32.285" v="470" actId="20577"/>
          <ac:spMkLst>
            <pc:docMk/>
            <pc:sldMk cId="857098613" sldId="715"/>
            <ac:spMk id="2" creationId="{8B1A5110-5907-45A5-9583-19A5BAF332A9}"/>
          </ac:spMkLst>
        </pc:spChg>
        <pc:spChg chg="mod">
          <ac:chgData name="Whitney Weber" userId="a8bb416d-e7f0-41fa-95e0-cb3470c131f0" providerId="ADAL" clId="{218E849A-04BF-464D-9658-3A50F38DAD23}" dt="2021-11-03T13:42:06.388" v="481" actId="1076"/>
          <ac:spMkLst>
            <pc:docMk/>
            <pc:sldMk cId="857098613" sldId="715"/>
            <ac:spMk id="3" creationId="{CEAD70BC-456A-4948-8537-552B18E39713}"/>
          </ac:spMkLst>
        </pc:spChg>
        <pc:spChg chg="del">
          <ac:chgData name="Whitney Weber" userId="a8bb416d-e7f0-41fa-95e0-cb3470c131f0" providerId="ADAL" clId="{218E849A-04BF-464D-9658-3A50F38DAD23}" dt="2021-11-03T13:41:31.721" v="476" actId="478"/>
          <ac:spMkLst>
            <pc:docMk/>
            <pc:sldMk cId="857098613" sldId="715"/>
            <ac:spMk id="11" creationId="{C72EB736-1342-4AC7-B4DD-474BE7041940}"/>
          </ac:spMkLst>
        </pc:spChg>
        <pc:grpChg chg="del">
          <ac:chgData name="Whitney Weber" userId="a8bb416d-e7f0-41fa-95e0-cb3470c131f0" providerId="ADAL" clId="{218E849A-04BF-464D-9658-3A50F38DAD23}" dt="2021-11-03T13:37:45.840" v="472" actId="478"/>
          <ac:grpSpMkLst>
            <pc:docMk/>
            <pc:sldMk cId="857098613" sldId="715"/>
            <ac:grpSpMk id="4" creationId="{6D5FACE6-6457-463D-8B66-EA75726E9699}"/>
          </ac:grpSpMkLst>
        </pc:grpChg>
        <pc:picChg chg="add mod">
          <ac:chgData name="Whitney Weber" userId="a8bb416d-e7f0-41fa-95e0-cb3470c131f0" providerId="ADAL" clId="{218E849A-04BF-464D-9658-3A50F38DAD23}" dt="2021-11-09T14:03:13.393" v="3114" actId="1038"/>
          <ac:picMkLst>
            <pc:docMk/>
            <pc:sldMk cId="857098613" sldId="715"/>
            <ac:picMk id="12" creationId="{93146C8F-C953-4DEA-B90F-74CAACF0F985}"/>
          </ac:picMkLst>
        </pc:picChg>
        <pc:picChg chg="add mod">
          <ac:chgData name="Whitney Weber" userId="a8bb416d-e7f0-41fa-95e0-cb3470c131f0" providerId="ADAL" clId="{218E849A-04BF-464D-9658-3A50F38DAD23}" dt="2021-11-09T14:02:44.156" v="3102" actId="1036"/>
          <ac:picMkLst>
            <pc:docMk/>
            <pc:sldMk cId="857098613" sldId="715"/>
            <ac:picMk id="13" creationId="{E0F2ECA6-823D-4F82-8B90-24FAFF93B109}"/>
          </ac:picMkLst>
        </pc:picChg>
        <pc:picChg chg="add mod">
          <ac:chgData name="Whitney Weber" userId="a8bb416d-e7f0-41fa-95e0-cb3470c131f0" providerId="ADAL" clId="{218E849A-04BF-464D-9658-3A50F38DAD23}" dt="2021-11-09T14:02:44.156" v="3102" actId="1036"/>
          <ac:picMkLst>
            <pc:docMk/>
            <pc:sldMk cId="857098613" sldId="715"/>
            <ac:picMk id="14" creationId="{38376AF2-838A-493D-A8D8-EB48BB84A322}"/>
          </ac:picMkLst>
        </pc:picChg>
      </pc:sldChg>
      <pc:sldChg chg="delSp modSp add del mod">
        <pc:chgData name="Whitney Weber" userId="a8bb416d-e7f0-41fa-95e0-cb3470c131f0" providerId="ADAL" clId="{218E849A-04BF-464D-9658-3A50F38DAD23}" dt="2021-11-03T13:56:57.795" v="736" actId="47"/>
        <pc:sldMkLst>
          <pc:docMk/>
          <pc:sldMk cId="834006024" sldId="716"/>
        </pc:sldMkLst>
        <pc:spChg chg="mod">
          <ac:chgData name="Whitney Weber" userId="a8bb416d-e7f0-41fa-95e0-cb3470c131f0" providerId="ADAL" clId="{218E849A-04BF-464D-9658-3A50F38DAD23}" dt="2021-11-03T13:44:25.614" v="494" actId="20577"/>
          <ac:spMkLst>
            <pc:docMk/>
            <pc:sldMk cId="834006024" sldId="716"/>
            <ac:spMk id="2" creationId="{8B1A5110-5907-45A5-9583-19A5BAF332A9}"/>
          </ac:spMkLst>
        </pc:spChg>
        <pc:picChg chg="del">
          <ac:chgData name="Whitney Weber" userId="a8bb416d-e7f0-41fa-95e0-cb3470c131f0" providerId="ADAL" clId="{218E849A-04BF-464D-9658-3A50F38DAD23}" dt="2021-11-03T13:44:32.179" v="495" actId="478"/>
          <ac:picMkLst>
            <pc:docMk/>
            <pc:sldMk cId="834006024" sldId="716"/>
            <ac:picMk id="12" creationId="{93146C8F-C953-4DEA-B90F-74CAACF0F985}"/>
          </ac:picMkLst>
        </pc:picChg>
        <pc:picChg chg="del">
          <ac:chgData name="Whitney Weber" userId="a8bb416d-e7f0-41fa-95e0-cb3470c131f0" providerId="ADAL" clId="{218E849A-04BF-464D-9658-3A50F38DAD23}" dt="2021-11-03T13:44:32.179" v="495" actId="478"/>
          <ac:picMkLst>
            <pc:docMk/>
            <pc:sldMk cId="834006024" sldId="716"/>
            <ac:picMk id="13" creationId="{E0F2ECA6-823D-4F82-8B90-24FAFF93B109}"/>
          </ac:picMkLst>
        </pc:picChg>
        <pc:picChg chg="del">
          <ac:chgData name="Whitney Weber" userId="a8bb416d-e7f0-41fa-95e0-cb3470c131f0" providerId="ADAL" clId="{218E849A-04BF-464D-9658-3A50F38DAD23}" dt="2021-11-03T13:44:32.179" v="495" actId="478"/>
          <ac:picMkLst>
            <pc:docMk/>
            <pc:sldMk cId="834006024" sldId="716"/>
            <ac:picMk id="14" creationId="{38376AF2-838A-493D-A8D8-EB48BB84A322}"/>
          </ac:picMkLst>
        </pc:picChg>
      </pc:sldChg>
      <pc:sldChg chg="addSp delSp modSp add mod">
        <pc:chgData name="Whitney Weber" userId="a8bb416d-e7f0-41fa-95e0-cb3470c131f0" providerId="ADAL" clId="{218E849A-04BF-464D-9658-3A50F38DAD23}" dt="2021-11-03T13:52:37.745" v="615" actId="12788"/>
        <pc:sldMkLst>
          <pc:docMk/>
          <pc:sldMk cId="1836595838" sldId="717"/>
        </pc:sldMkLst>
        <pc:spChg chg="del">
          <ac:chgData name="Whitney Weber" userId="a8bb416d-e7f0-41fa-95e0-cb3470c131f0" providerId="ADAL" clId="{218E849A-04BF-464D-9658-3A50F38DAD23}" dt="2021-11-03T13:51:31.579" v="608" actId="478"/>
          <ac:spMkLst>
            <pc:docMk/>
            <pc:sldMk cId="1836595838" sldId="717"/>
            <ac:spMk id="2" creationId="{21CE5610-C23D-472F-9316-2383265A6EF1}"/>
          </ac:spMkLst>
        </pc:spChg>
        <pc:spChg chg="del">
          <ac:chgData name="Whitney Weber" userId="a8bb416d-e7f0-41fa-95e0-cb3470c131f0" providerId="ADAL" clId="{218E849A-04BF-464D-9658-3A50F38DAD23}" dt="2021-11-03T13:51:31.579" v="608" actId="478"/>
          <ac:spMkLst>
            <pc:docMk/>
            <pc:sldMk cId="1836595838" sldId="717"/>
            <ac:spMk id="3" creationId="{43561A08-33D1-45C4-992E-1431E1F6125C}"/>
          </ac:spMkLst>
        </pc:spChg>
        <pc:spChg chg="add del mod">
          <ac:chgData name="Whitney Weber" userId="a8bb416d-e7f0-41fa-95e0-cb3470c131f0" providerId="ADAL" clId="{218E849A-04BF-464D-9658-3A50F38DAD23}" dt="2021-11-03T13:51:35.927" v="609" actId="478"/>
          <ac:spMkLst>
            <pc:docMk/>
            <pc:sldMk cId="1836595838" sldId="717"/>
            <ac:spMk id="5" creationId="{A98BB0C0-348D-4156-8A4B-DC2425BA710E}"/>
          </ac:spMkLst>
        </pc:spChg>
        <pc:spChg chg="add del mod">
          <ac:chgData name="Whitney Weber" userId="a8bb416d-e7f0-41fa-95e0-cb3470c131f0" providerId="ADAL" clId="{218E849A-04BF-464D-9658-3A50F38DAD23}" dt="2021-11-03T13:51:39.250" v="610" actId="478"/>
          <ac:spMkLst>
            <pc:docMk/>
            <pc:sldMk cId="1836595838" sldId="717"/>
            <ac:spMk id="7" creationId="{3C39C07B-D4B8-436E-8917-8B7615FFD9C6}"/>
          </ac:spMkLst>
        </pc:spChg>
        <pc:spChg chg="del">
          <ac:chgData name="Whitney Weber" userId="a8bb416d-e7f0-41fa-95e0-cb3470c131f0" providerId="ADAL" clId="{218E849A-04BF-464D-9658-3A50F38DAD23}" dt="2021-11-03T13:51:31.579" v="608" actId="478"/>
          <ac:spMkLst>
            <pc:docMk/>
            <pc:sldMk cId="1836595838" sldId="717"/>
            <ac:spMk id="13" creationId="{8C1B8EDF-FB8D-49A3-A33B-5172DAFA9E72}"/>
          </ac:spMkLst>
        </pc:spChg>
        <pc:spChg chg="del">
          <ac:chgData name="Whitney Weber" userId="a8bb416d-e7f0-41fa-95e0-cb3470c131f0" providerId="ADAL" clId="{218E849A-04BF-464D-9658-3A50F38DAD23}" dt="2021-11-03T13:51:31.579" v="608" actId="478"/>
          <ac:spMkLst>
            <pc:docMk/>
            <pc:sldMk cId="1836595838" sldId="717"/>
            <ac:spMk id="33" creationId="{1A51EEFD-168E-4B8F-A691-CC56DC6CB9CF}"/>
          </ac:spMkLst>
        </pc:spChg>
        <pc:spChg chg="del">
          <ac:chgData name="Whitney Weber" userId="a8bb416d-e7f0-41fa-95e0-cb3470c131f0" providerId="ADAL" clId="{218E849A-04BF-464D-9658-3A50F38DAD23}" dt="2021-11-03T13:51:31.579" v="608" actId="478"/>
          <ac:spMkLst>
            <pc:docMk/>
            <pc:sldMk cId="1836595838" sldId="717"/>
            <ac:spMk id="40" creationId="{542E1532-1677-4014-ACC8-87DB2C624E0A}"/>
          </ac:spMkLst>
        </pc:spChg>
        <pc:spChg chg="add mod">
          <ac:chgData name="Whitney Weber" userId="a8bb416d-e7f0-41fa-95e0-cb3470c131f0" providerId="ADAL" clId="{218E849A-04BF-464D-9658-3A50F38DAD23}" dt="2021-11-03T13:51:39.889" v="611"/>
          <ac:spMkLst>
            <pc:docMk/>
            <pc:sldMk cId="1836595838" sldId="717"/>
            <ac:spMk id="65" creationId="{082A9DE0-60EB-4A6A-9539-CAD0F73D8907}"/>
          </ac:spMkLst>
        </pc:spChg>
        <pc:spChg chg="add mod">
          <ac:chgData name="Whitney Weber" userId="a8bb416d-e7f0-41fa-95e0-cb3470c131f0" providerId="ADAL" clId="{218E849A-04BF-464D-9658-3A50F38DAD23}" dt="2021-11-03T13:51:39.889" v="611"/>
          <ac:spMkLst>
            <pc:docMk/>
            <pc:sldMk cId="1836595838" sldId="717"/>
            <ac:spMk id="67" creationId="{7FD2D648-1ECC-4DA0-A3B9-2BC12A9BC581}"/>
          </ac:spMkLst>
        </pc:spChg>
        <pc:spChg chg="mod">
          <ac:chgData name="Whitney Weber" userId="a8bb416d-e7f0-41fa-95e0-cb3470c131f0" providerId="ADAL" clId="{218E849A-04BF-464D-9658-3A50F38DAD23}" dt="2021-11-03T13:52:37.745" v="615" actId="12788"/>
          <ac:spMkLst>
            <pc:docMk/>
            <pc:sldMk cId="1836595838" sldId="717"/>
            <ac:spMk id="69" creationId="{B32B8634-5F6C-4FD9-9994-D9D637C83FD8}"/>
          </ac:spMkLst>
        </pc:spChg>
        <pc:spChg chg="add mod">
          <ac:chgData name="Whitney Weber" userId="a8bb416d-e7f0-41fa-95e0-cb3470c131f0" providerId="ADAL" clId="{218E849A-04BF-464D-9658-3A50F38DAD23}" dt="2021-11-03T13:52:37.745" v="615" actId="12788"/>
          <ac:spMkLst>
            <pc:docMk/>
            <pc:sldMk cId="1836595838" sldId="717"/>
            <ac:spMk id="71" creationId="{8C82C4AE-82B5-4BCC-8513-26787F2952A5}"/>
          </ac:spMkLst>
        </pc:spChg>
        <pc:spChg chg="add mod">
          <ac:chgData name="Whitney Weber" userId="a8bb416d-e7f0-41fa-95e0-cb3470c131f0" providerId="ADAL" clId="{218E849A-04BF-464D-9658-3A50F38DAD23}" dt="2021-11-03T13:52:08.855" v="613" actId="1076"/>
          <ac:spMkLst>
            <pc:docMk/>
            <pc:sldMk cId="1836595838" sldId="717"/>
            <ac:spMk id="72" creationId="{0CDE6235-7E65-41F3-B976-D23B367E0F6E}"/>
          </ac:spMkLst>
        </pc:spChg>
        <pc:spChg chg="add mod">
          <ac:chgData name="Whitney Weber" userId="a8bb416d-e7f0-41fa-95e0-cb3470c131f0" providerId="ADAL" clId="{218E849A-04BF-464D-9658-3A50F38DAD23}" dt="2021-11-03T13:51:39.889" v="611"/>
          <ac:spMkLst>
            <pc:docMk/>
            <pc:sldMk cId="1836595838" sldId="717"/>
            <ac:spMk id="73" creationId="{54415040-DD0A-4964-8958-D640DBC495BA}"/>
          </ac:spMkLst>
        </pc:spChg>
        <pc:spChg chg="add mod">
          <ac:chgData name="Whitney Weber" userId="a8bb416d-e7f0-41fa-95e0-cb3470c131f0" providerId="ADAL" clId="{218E849A-04BF-464D-9658-3A50F38DAD23}" dt="2021-11-03T13:51:39.889" v="611"/>
          <ac:spMkLst>
            <pc:docMk/>
            <pc:sldMk cId="1836595838" sldId="717"/>
            <ac:spMk id="75" creationId="{80D3D93B-12C2-42FE-86B8-98A18CE594F9}"/>
          </ac:spMkLst>
        </pc:spChg>
        <pc:spChg chg="add mod">
          <ac:chgData name="Whitney Weber" userId="a8bb416d-e7f0-41fa-95e0-cb3470c131f0" providerId="ADAL" clId="{218E849A-04BF-464D-9658-3A50F38DAD23}" dt="2021-11-03T13:51:39.889" v="611"/>
          <ac:spMkLst>
            <pc:docMk/>
            <pc:sldMk cId="1836595838" sldId="717"/>
            <ac:spMk id="76" creationId="{4901330B-0A83-4FC1-B1C1-C4F41CDA1593}"/>
          </ac:spMkLst>
        </pc:spChg>
        <pc:spChg chg="add mod">
          <ac:chgData name="Whitney Weber" userId="a8bb416d-e7f0-41fa-95e0-cb3470c131f0" providerId="ADAL" clId="{218E849A-04BF-464D-9658-3A50F38DAD23}" dt="2021-11-03T13:51:39.889" v="611"/>
          <ac:spMkLst>
            <pc:docMk/>
            <pc:sldMk cId="1836595838" sldId="717"/>
            <ac:spMk id="78" creationId="{CB72DC15-5BBE-4F13-B9B5-EFBF331F26AF}"/>
          </ac:spMkLst>
        </pc:spChg>
        <pc:spChg chg="add mod">
          <ac:chgData name="Whitney Weber" userId="a8bb416d-e7f0-41fa-95e0-cb3470c131f0" providerId="ADAL" clId="{218E849A-04BF-464D-9658-3A50F38DAD23}" dt="2021-11-03T13:51:39.889" v="611"/>
          <ac:spMkLst>
            <pc:docMk/>
            <pc:sldMk cId="1836595838" sldId="717"/>
            <ac:spMk id="79" creationId="{43D1DCA5-EC43-4F8C-8EF4-9E0787BF06F2}"/>
          </ac:spMkLst>
        </pc:spChg>
        <pc:spChg chg="add mod">
          <ac:chgData name="Whitney Weber" userId="a8bb416d-e7f0-41fa-95e0-cb3470c131f0" providerId="ADAL" clId="{218E849A-04BF-464D-9658-3A50F38DAD23}" dt="2021-11-03T13:51:39.889" v="611"/>
          <ac:spMkLst>
            <pc:docMk/>
            <pc:sldMk cId="1836595838" sldId="717"/>
            <ac:spMk id="81" creationId="{FDCBC01F-B545-4A19-A160-8AC801B05D0C}"/>
          </ac:spMkLst>
        </pc:spChg>
        <pc:spChg chg="add mod">
          <ac:chgData name="Whitney Weber" userId="a8bb416d-e7f0-41fa-95e0-cb3470c131f0" providerId="ADAL" clId="{218E849A-04BF-464D-9658-3A50F38DAD23}" dt="2021-11-03T13:51:39.889" v="611"/>
          <ac:spMkLst>
            <pc:docMk/>
            <pc:sldMk cId="1836595838" sldId="717"/>
            <ac:spMk id="84" creationId="{8E5D000E-CD9D-41D6-8828-63A8F89B5897}"/>
          </ac:spMkLst>
        </pc:spChg>
        <pc:spChg chg="add mod">
          <ac:chgData name="Whitney Weber" userId="a8bb416d-e7f0-41fa-95e0-cb3470c131f0" providerId="ADAL" clId="{218E849A-04BF-464D-9658-3A50F38DAD23}" dt="2021-11-03T13:51:39.889" v="611"/>
          <ac:spMkLst>
            <pc:docMk/>
            <pc:sldMk cId="1836595838" sldId="717"/>
            <ac:spMk id="85" creationId="{FCAFBBD6-914D-4E82-9287-AEAB8AB10FCF}"/>
          </ac:spMkLst>
        </pc:spChg>
        <pc:spChg chg="add mod">
          <ac:chgData name="Whitney Weber" userId="a8bb416d-e7f0-41fa-95e0-cb3470c131f0" providerId="ADAL" clId="{218E849A-04BF-464D-9658-3A50F38DAD23}" dt="2021-11-03T13:51:39.889" v="611"/>
          <ac:spMkLst>
            <pc:docMk/>
            <pc:sldMk cId="1836595838" sldId="717"/>
            <ac:spMk id="88" creationId="{5A7C706E-BB63-4794-ADE1-CF32CFF24A86}"/>
          </ac:spMkLst>
        </pc:spChg>
        <pc:spChg chg="add mod">
          <ac:chgData name="Whitney Weber" userId="a8bb416d-e7f0-41fa-95e0-cb3470c131f0" providerId="ADAL" clId="{218E849A-04BF-464D-9658-3A50F38DAD23}" dt="2021-11-03T13:51:39.889" v="611"/>
          <ac:spMkLst>
            <pc:docMk/>
            <pc:sldMk cId="1836595838" sldId="717"/>
            <ac:spMk id="91" creationId="{C7D1F350-E040-417D-B00A-65DEE5840312}"/>
          </ac:spMkLst>
        </pc:spChg>
        <pc:spChg chg="add mod">
          <ac:chgData name="Whitney Weber" userId="a8bb416d-e7f0-41fa-95e0-cb3470c131f0" providerId="ADAL" clId="{218E849A-04BF-464D-9658-3A50F38DAD23}" dt="2021-11-03T13:51:39.889" v="611"/>
          <ac:spMkLst>
            <pc:docMk/>
            <pc:sldMk cId="1836595838" sldId="717"/>
            <ac:spMk id="94" creationId="{4130A9D6-F9C6-43B7-8F0C-FD005067A1C4}"/>
          </ac:spMkLst>
        </pc:spChg>
        <pc:spChg chg="add mod">
          <ac:chgData name="Whitney Weber" userId="a8bb416d-e7f0-41fa-95e0-cb3470c131f0" providerId="ADAL" clId="{218E849A-04BF-464D-9658-3A50F38DAD23}" dt="2021-11-03T13:51:39.889" v="611"/>
          <ac:spMkLst>
            <pc:docMk/>
            <pc:sldMk cId="1836595838" sldId="717"/>
            <ac:spMk id="98" creationId="{DA4BE610-81F9-430A-A63E-F593C0573DAF}"/>
          </ac:spMkLst>
        </pc:spChg>
        <pc:spChg chg="add mod">
          <ac:chgData name="Whitney Weber" userId="a8bb416d-e7f0-41fa-95e0-cb3470c131f0" providerId="ADAL" clId="{218E849A-04BF-464D-9658-3A50F38DAD23}" dt="2021-11-03T13:51:39.889" v="611"/>
          <ac:spMkLst>
            <pc:docMk/>
            <pc:sldMk cId="1836595838" sldId="717"/>
            <ac:spMk id="99" creationId="{07BABD2E-B380-4D5A-8F01-16DF5BF513FF}"/>
          </ac:spMkLst>
        </pc:spChg>
        <pc:spChg chg="add mod">
          <ac:chgData name="Whitney Weber" userId="a8bb416d-e7f0-41fa-95e0-cb3470c131f0" providerId="ADAL" clId="{218E849A-04BF-464D-9658-3A50F38DAD23}" dt="2021-11-03T13:51:39.889" v="611"/>
          <ac:spMkLst>
            <pc:docMk/>
            <pc:sldMk cId="1836595838" sldId="717"/>
            <ac:spMk id="101" creationId="{8F88D3AF-EB2A-4CA5-8FBB-8223DD30B1EE}"/>
          </ac:spMkLst>
        </pc:spChg>
        <pc:spChg chg="mod">
          <ac:chgData name="Whitney Weber" userId="a8bb416d-e7f0-41fa-95e0-cb3470c131f0" providerId="ADAL" clId="{218E849A-04BF-464D-9658-3A50F38DAD23}" dt="2021-11-03T13:51:39.889" v="611"/>
          <ac:spMkLst>
            <pc:docMk/>
            <pc:sldMk cId="1836595838" sldId="717"/>
            <ac:spMk id="104" creationId="{F78DFE7B-D418-47BF-ABF8-6430E4FE751C}"/>
          </ac:spMkLst>
        </pc:spChg>
        <pc:spChg chg="mod">
          <ac:chgData name="Whitney Weber" userId="a8bb416d-e7f0-41fa-95e0-cb3470c131f0" providerId="ADAL" clId="{218E849A-04BF-464D-9658-3A50F38DAD23}" dt="2021-11-03T13:51:39.889" v="611"/>
          <ac:spMkLst>
            <pc:docMk/>
            <pc:sldMk cId="1836595838" sldId="717"/>
            <ac:spMk id="105" creationId="{589F538D-A7CB-453D-B9BA-866EAF81BCD6}"/>
          </ac:spMkLst>
        </pc:spChg>
        <pc:spChg chg="mod">
          <ac:chgData name="Whitney Weber" userId="a8bb416d-e7f0-41fa-95e0-cb3470c131f0" providerId="ADAL" clId="{218E849A-04BF-464D-9658-3A50F38DAD23}" dt="2021-11-03T13:51:39.889" v="611"/>
          <ac:spMkLst>
            <pc:docMk/>
            <pc:sldMk cId="1836595838" sldId="717"/>
            <ac:spMk id="106" creationId="{732AC6CA-50FC-4AF0-91DC-F603FA85615C}"/>
          </ac:spMkLst>
        </pc:spChg>
        <pc:spChg chg="mod">
          <ac:chgData name="Whitney Weber" userId="a8bb416d-e7f0-41fa-95e0-cb3470c131f0" providerId="ADAL" clId="{218E849A-04BF-464D-9658-3A50F38DAD23}" dt="2021-11-03T13:51:39.889" v="611"/>
          <ac:spMkLst>
            <pc:docMk/>
            <pc:sldMk cId="1836595838" sldId="717"/>
            <ac:spMk id="107" creationId="{C0769825-3E7D-4612-8543-DEB202DE9F0D}"/>
          </ac:spMkLst>
        </pc:spChg>
        <pc:spChg chg="mod">
          <ac:chgData name="Whitney Weber" userId="a8bb416d-e7f0-41fa-95e0-cb3470c131f0" providerId="ADAL" clId="{218E849A-04BF-464D-9658-3A50F38DAD23}" dt="2021-11-03T13:51:39.889" v="611"/>
          <ac:spMkLst>
            <pc:docMk/>
            <pc:sldMk cId="1836595838" sldId="717"/>
            <ac:spMk id="108" creationId="{EBFBB732-3AD5-43C5-B6BD-AB9FF6582564}"/>
          </ac:spMkLst>
        </pc:spChg>
        <pc:spChg chg="mod">
          <ac:chgData name="Whitney Weber" userId="a8bb416d-e7f0-41fa-95e0-cb3470c131f0" providerId="ADAL" clId="{218E849A-04BF-464D-9658-3A50F38DAD23}" dt="2021-11-03T13:51:39.889" v="611"/>
          <ac:spMkLst>
            <pc:docMk/>
            <pc:sldMk cId="1836595838" sldId="717"/>
            <ac:spMk id="109" creationId="{C788AAA6-6AE3-4044-8F2A-7C1DD371C963}"/>
          </ac:spMkLst>
        </pc:spChg>
        <pc:spChg chg="mod">
          <ac:chgData name="Whitney Weber" userId="a8bb416d-e7f0-41fa-95e0-cb3470c131f0" providerId="ADAL" clId="{218E849A-04BF-464D-9658-3A50F38DAD23}" dt="2021-11-03T13:51:39.889" v="611"/>
          <ac:spMkLst>
            <pc:docMk/>
            <pc:sldMk cId="1836595838" sldId="717"/>
            <ac:spMk id="113" creationId="{92890021-3940-48AB-BB23-3E7EB189A19D}"/>
          </ac:spMkLst>
        </pc:spChg>
        <pc:spChg chg="mod">
          <ac:chgData name="Whitney Weber" userId="a8bb416d-e7f0-41fa-95e0-cb3470c131f0" providerId="ADAL" clId="{218E849A-04BF-464D-9658-3A50F38DAD23}" dt="2021-11-03T13:51:39.889" v="611"/>
          <ac:spMkLst>
            <pc:docMk/>
            <pc:sldMk cId="1836595838" sldId="717"/>
            <ac:spMk id="114" creationId="{F3C081AB-7334-46A9-B063-62B85A11B1C5}"/>
          </ac:spMkLst>
        </pc:spChg>
        <pc:spChg chg="mod">
          <ac:chgData name="Whitney Weber" userId="a8bb416d-e7f0-41fa-95e0-cb3470c131f0" providerId="ADAL" clId="{218E849A-04BF-464D-9658-3A50F38DAD23}" dt="2021-11-03T13:51:39.889" v="611"/>
          <ac:spMkLst>
            <pc:docMk/>
            <pc:sldMk cId="1836595838" sldId="717"/>
            <ac:spMk id="115" creationId="{2205D0B4-BB02-4F54-B214-CA8DCEF34140}"/>
          </ac:spMkLst>
        </pc:spChg>
        <pc:spChg chg="mod">
          <ac:chgData name="Whitney Weber" userId="a8bb416d-e7f0-41fa-95e0-cb3470c131f0" providerId="ADAL" clId="{218E849A-04BF-464D-9658-3A50F38DAD23}" dt="2021-11-03T13:51:39.889" v="611"/>
          <ac:spMkLst>
            <pc:docMk/>
            <pc:sldMk cId="1836595838" sldId="717"/>
            <ac:spMk id="116" creationId="{50241EEE-3AF3-44F8-8549-EA7815FDC564}"/>
          </ac:spMkLst>
        </pc:spChg>
        <pc:spChg chg="mod">
          <ac:chgData name="Whitney Weber" userId="a8bb416d-e7f0-41fa-95e0-cb3470c131f0" providerId="ADAL" clId="{218E849A-04BF-464D-9658-3A50F38DAD23}" dt="2021-11-03T13:51:39.889" v="611"/>
          <ac:spMkLst>
            <pc:docMk/>
            <pc:sldMk cId="1836595838" sldId="717"/>
            <ac:spMk id="118" creationId="{BC904075-C5E4-4361-A448-504EA395A341}"/>
          </ac:spMkLst>
        </pc:spChg>
        <pc:spChg chg="mod">
          <ac:chgData name="Whitney Weber" userId="a8bb416d-e7f0-41fa-95e0-cb3470c131f0" providerId="ADAL" clId="{218E849A-04BF-464D-9658-3A50F38DAD23}" dt="2021-11-03T13:51:39.889" v="611"/>
          <ac:spMkLst>
            <pc:docMk/>
            <pc:sldMk cId="1836595838" sldId="717"/>
            <ac:spMk id="126" creationId="{6DB9EEE9-B76D-436A-86E3-5C0456A1DA91}"/>
          </ac:spMkLst>
        </pc:spChg>
        <pc:spChg chg="mod">
          <ac:chgData name="Whitney Weber" userId="a8bb416d-e7f0-41fa-95e0-cb3470c131f0" providerId="ADAL" clId="{218E849A-04BF-464D-9658-3A50F38DAD23}" dt="2021-11-03T13:51:39.889" v="611"/>
          <ac:spMkLst>
            <pc:docMk/>
            <pc:sldMk cId="1836595838" sldId="717"/>
            <ac:spMk id="129" creationId="{A057ACB8-682E-47CD-9EE5-495222615D43}"/>
          </ac:spMkLst>
        </pc:spChg>
        <pc:spChg chg="mod">
          <ac:chgData name="Whitney Weber" userId="a8bb416d-e7f0-41fa-95e0-cb3470c131f0" providerId="ADAL" clId="{218E849A-04BF-464D-9658-3A50F38DAD23}" dt="2021-11-03T13:51:39.889" v="611"/>
          <ac:spMkLst>
            <pc:docMk/>
            <pc:sldMk cId="1836595838" sldId="717"/>
            <ac:spMk id="131" creationId="{BD428DC4-1340-4A0B-944A-55295B2C41D0}"/>
          </ac:spMkLst>
        </pc:spChg>
        <pc:spChg chg="mod">
          <ac:chgData name="Whitney Weber" userId="a8bb416d-e7f0-41fa-95e0-cb3470c131f0" providerId="ADAL" clId="{218E849A-04BF-464D-9658-3A50F38DAD23}" dt="2021-11-03T13:51:39.889" v="611"/>
          <ac:spMkLst>
            <pc:docMk/>
            <pc:sldMk cId="1836595838" sldId="717"/>
            <ac:spMk id="135" creationId="{88478324-A635-45BC-8B26-511F3BEF5CD2}"/>
          </ac:spMkLst>
        </pc:spChg>
        <pc:spChg chg="mod">
          <ac:chgData name="Whitney Weber" userId="a8bb416d-e7f0-41fa-95e0-cb3470c131f0" providerId="ADAL" clId="{218E849A-04BF-464D-9658-3A50F38DAD23}" dt="2021-11-03T13:51:39.889" v="611"/>
          <ac:spMkLst>
            <pc:docMk/>
            <pc:sldMk cId="1836595838" sldId="717"/>
            <ac:spMk id="136" creationId="{9384DB2C-76A1-4672-9D96-D9C89FD9804D}"/>
          </ac:spMkLst>
        </pc:spChg>
        <pc:spChg chg="mod">
          <ac:chgData name="Whitney Weber" userId="a8bb416d-e7f0-41fa-95e0-cb3470c131f0" providerId="ADAL" clId="{218E849A-04BF-464D-9658-3A50F38DAD23}" dt="2021-11-03T13:51:39.889" v="611"/>
          <ac:spMkLst>
            <pc:docMk/>
            <pc:sldMk cId="1836595838" sldId="717"/>
            <ac:spMk id="137" creationId="{223FB2AE-86BC-4962-BF24-EF8089EF9B28}"/>
          </ac:spMkLst>
        </pc:spChg>
        <pc:spChg chg="mod">
          <ac:chgData name="Whitney Weber" userId="a8bb416d-e7f0-41fa-95e0-cb3470c131f0" providerId="ADAL" clId="{218E849A-04BF-464D-9658-3A50F38DAD23}" dt="2021-11-03T13:51:39.889" v="611"/>
          <ac:spMkLst>
            <pc:docMk/>
            <pc:sldMk cId="1836595838" sldId="717"/>
            <ac:spMk id="138" creationId="{B6D5420D-E501-408A-9967-D6F3576C30F0}"/>
          </ac:spMkLst>
        </pc:spChg>
        <pc:spChg chg="add mod">
          <ac:chgData name="Whitney Weber" userId="a8bb416d-e7f0-41fa-95e0-cb3470c131f0" providerId="ADAL" clId="{218E849A-04BF-464D-9658-3A50F38DAD23}" dt="2021-11-03T13:51:39.889" v="611"/>
          <ac:spMkLst>
            <pc:docMk/>
            <pc:sldMk cId="1836595838" sldId="717"/>
            <ac:spMk id="143" creationId="{72C843ED-8F81-4BC1-A541-86915A36EFFA}"/>
          </ac:spMkLst>
        </pc:spChg>
        <pc:spChg chg="add mod">
          <ac:chgData name="Whitney Weber" userId="a8bb416d-e7f0-41fa-95e0-cb3470c131f0" providerId="ADAL" clId="{218E849A-04BF-464D-9658-3A50F38DAD23}" dt="2021-11-03T13:51:39.889" v="611"/>
          <ac:spMkLst>
            <pc:docMk/>
            <pc:sldMk cId="1836595838" sldId="717"/>
            <ac:spMk id="145" creationId="{33ADFD16-5E83-43ED-98A0-A73E64CC9CE9}"/>
          </ac:spMkLst>
        </pc:spChg>
        <pc:spChg chg="add mod">
          <ac:chgData name="Whitney Weber" userId="a8bb416d-e7f0-41fa-95e0-cb3470c131f0" providerId="ADAL" clId="{218E849A-04BF-464D-9658-3A50F38DAD23}" dt="2021-11-03T13:51:39.889" v="611"/>
          <ac:spMkLst>
            <pc:docMk/>
            <pc:sldMk cId="1836595838" sldId="717"/>
            <ac:spMk id="149" creationId="{B5DF6594-3BA3-416D-A157-F552450C52C0}"/>
          </ac:spMkLst>
        </pc:spChg>
        <pc:spChg chg="add mod">
          <ac:chgData name="Whitney Weber" userId="a8bb416d-e7f0-41fa-95e0-cb3470c131f0" providerId="ADAL" clId="{218E849A-04BF-464D-9658-3A50F38DAD23}" dt="2021-11-03T13:51:39.889" v="611"/>
          <ac:spMkLst>
            <pc:docMk/>
            <pc:sldMk cId="1836595838" sldId="717"/>
            <ac:spMk id="150" creationId="{307E0BE8-A2E0-4117-B768-62D55F9C5200}"/>
          </ac:spMkLst>
        </pc:spChg>
        <pc:grpChg chg="del">
          <ac:chgData name="Whitney Weber" userId="a8bb416d-e7f0-41fa-95e0-cb3470c131f0" providerId="ADAL" clId="{218E849A-04BF-464D-9658-3A50F38DAD23}" dt="2021-11-03T13:51:31.579" v="608" actId="478"/>
          <ac:grpSpMkLst>
            <pc:docMk/>
            <pc:sldMk cId="1836595838" sldId="717"/>
            <ac:grpSpMk id="36" creationId="{3E121C05-0FD5-495C-BC7B-37746BDB8AD2}"/>
          </ac:grpSpMkLst>
        </pc:grpChg>
        <pc:grpChg chg="add mod">
          <ac:chgData name="Whitney Weber" userId="a8bb416d-e7f0-41fa-95e0-cb3470c131f0" providerId="ADAL" clId="{218E849A-04BF-464D-9658-3A50F38DAD23}" dt="2021-11-03T13:52:37.745" v="615" actId="12788"/>
          <ac:grpSpMkLst>
            <pc:docMk/>
            <pc:sldMk cId="1836595838" sldId="717"/>
            <ac:grpSpMk id="68" creationId="{620A2BE4-FE2E-4264-9BBD-86949E330E53}"/>
          </ac:grpSpMkLst>
        </pc:grpChg>
        <pc:grpChg chg="add mod">
          <ac:chgData name="Whitney Weber" userId="a8bb416d-e7f0-41fa-95e0-cb3470c131f0" providerId="ADAL" clId="{218E849A-04BF-464D-9658-3A50F38DAD23}" dt="2021-11-03T13:51:39.889" v="611"/>
          <ac:grpSpMkLst>
            <pc:docMk/>
            <pc:sldMk cId="1836595838" sldId="717"/>
            <ac:grpSpMk id="103" creationId="{189B5B6F-40DF-44A0-98A8-F7FEA2DBDB83}"/>
          </ac:grpSpMkLst>
        </pc:grpChg>
        <pc:grpChg chg="mod">
          <ac:chgData name="Whitney Weber" userId="a8bb416d-e7f0-41fa-95e0-cb3470c131f0" providerId="ADAL" clId="{218E849A-04BF-464D-9658-3A50F38DAD23}" dt="2021-11-03T13:51:39.889" v="611"/>
          <ac:grpSpMkLst>
            <pc:docMk/>
            <pc:sldMk cId="1836595838" sldId="717"/>
            <ac:grpSpMk id="110" creationId="{F6BE5298-9831-4422-872D-2357538B309A}"/>
          </ac:grpSpMkLst>
        </pc:grpChg>
        <pc:grpChg chg="add mod">
          <ac:chgData name="Whitney Weber" userId="a8bb416d-e7f0-41fa-95e0-cb3470c131f0" providerId="ADAL" clId="{218E849A-04BF-464D-9658-3A50F38DAD23}" dt="2021-11-03T13:51:39.889" v="611"/>
          <ac:grpSpMkLst>
            <pc:docMk/>
            <pc:sldMk cId="1836595838" sldId="717"/>
            <ac:grpSpMk id="117" creationId="{DBC0990A-87BF-4570-BFDE-C7EECF453558}"/>
          </ac:grpSpMkLst>
        </pc:grpChg>
        <pc:grpChg chg="mod">
          <ac:chgData name="Whitney Weber" userId="a8bb416d-e7f0-41fa-95e0-cb3470c131f0" providerId="ADAL" clId="{218E849A-04BF-464D-9658-3A50F38DAD23}" dt="2021-11-03T13:51:39.889" v="611"/>
          <ac:grpSpMkLst>
            <pc:docMk/>
            <pc:sldMk cId="1836595838" sldId="717"/>
            <ac:grpSpMk id="119" creationId="{BDE599E2-AD47-40CA-8830-4F7C17A93B44}"/>
          </ac:grpSpMkLst>
        </pc:grpChg>
        <pc:grpChg chg="mod">
          <ac:chgData name="Whitney Weber" userId="a8bb416d-e7f0-41fa-95e0-cb3470c131f0" providerId="ADAL" clId="{218E849A-04BF-464D-9658-3A50F38DAD23}" dt="2021-11-03T13:51:39.889" v="611"/>
          <ac:grpSpMkLst>
            <pc:docMk/>
            <pc:sldMk cId="1836595838" sldId="717"/>
            <ac:grpSpMk id="120" creationId="{1492BBC9-9C94-4547-8662-633ABEBB0023}"/>
          </ac:grpSpMkLst>
        </pc:grpChg>
        <pc:grpChg chg="mod">
          <ac:chgData name="Whitney Weber" userId="a8bb416d-e7f0-41fa-95e0-cb3470c131f0" providerId="ADAL" clId="{218E849A-04BF-464D-9658-3A50F38DAD23}" dt="2021-11-03T13:51:39.889" v="611"/>
          <ac:grpSpMkLst>
            <pc:docMk/>
            <pc:sldMk cId="1836595838" sldId="717"/>
            <ac:grpSpMk id="121" creationId="{7BDF60D1-654E-4595-BDC9-1DBF70338606}"/>
          </ac:grpSpMkLst>
        </pc:grpChg>
        <pc:grpChg chg="add mod">
          <ac:chgData name="Whitney Weber" userId="a8bb416d-e7f0-41fa-95e0-cb3470c131f0" providerId="ADAL" clId="{218E849A-04BF-464D-9658-3A50F38DAD23}" dt="2021-11-03T13:51:39.889" v="611"/>
          <ac:grpSpMkLst>
            <pc:docMk/>
            <pc:sldMk cId="1836595838" sldId="717"/>
            <ac:grpSpMk id="127" creationId="{1B0F2BD4-384A-4E26-B9A5-A46453F8920A}"/>
          </ac:grpSpMkLst>
        </pc:grpChg>
        <pc:grpChg chg="mod">
          <ac:chgData name="Whitney Weber" userId="a8bb416d-e7f0-41fa-95e0-cb3470c131f0" providerId="ADAL" clId="{218E849A-04BF-464D-9658-3A50F38DAD23}" dt="2021-11-03T13:51:39.889" v="611"/>
          <ac:grpSpMkLst>
            <pc:docMk/>
            <pc:sldMk cId="1836595838" sldId="717"/>
            <ac:grpSpMk id="130" creationId="{5FC8BFB9-381A-4FA4-ACFE-0E1AE2B296B3}"/>
          </ac:grpSpMkLst>
        </pc:grpChg>
        <pc:grpChg chg="mod">
          <ac:chgData name="Whitney Weber" userId="a8bb416d-e7f0-41fa-95e0-cb3470c131f0" providerId="ADAL" clId="{218E849A-04BF-464D-9658-3A50F38DAD23}" dt="2021-11-03T13:51:39.889" v="611"/>
          <ac:grpSpMkLst>
            <pc:docMk/>
            <pc:sldMk cId="1836595838" sldId="717"/>
            <ac:grpSpMk id="133" creationId="{D7F58534-3406-47E4-AA46-F9649FE0AE50}"/>
          </ac:grpSpMkLst>
        </pc:grpChg>
        <pc:grpChg chg="mod">
          <ac:chgData name="Whitney Weber" userId="a8bb416d-e7f0-41fa-95e0-cb3470c131f0" providerId="ADAL" clId="{218E849A-04BF-464D-9658-3A50F38DAD23}" dt="2021-11-03T13:51:39.889" v="611"/>
          <ac:grpSpMkLst>
            <pc:docMk/>
            <pc:sldMk cId="1836595838" sldId="717"/>
            <ac:grpSpMk id="134" creationId="{698D9AF7-8F35-4428-AE66-A25EC34579F9}"/>
          </ac:grpSpMkLst>
        </pc:grpChg>
        <pc:picChg chg="del">
          <ac:chgData name="Whitney Weber" userId="a8bb416d-e7f0-41fa-95e0-cb3470c131f0" providerId="ADAL" clId="{218E849A-04BF-464D-9658-3A50F38DAD23}" dt="2021-11-03T13:51:31.579" v="608" actId="478"/>
          <ac:picMkLst>
            <pc:docMk/>
            <pc:sldMk cId="1836595838" sldId="717"/>
            <ac:picMk id="12" creationId="{205A7ADB-4CF9-4485-B911-6C27038050E1}"/>
          </ac:picMkLst>
        </pc:picChg>
        <pc:picChg chg="del">
          <ac:chgData name="Whitney Weber" userId="a8bb416d-e7f0-41fa-95e0-cb3470c131f0" providerId="ADAL" clId="{218E849A-04BF-464D-9658-3A50F38DAD23}" dt="2021-11-03T13:51:31.579" v="608" actId="478"/>
          <ac:picMkLst>
            <pc:docMk/>
            <pc:sldMk cId="1836595838" sldId="717"/>
            <ac:picMk id="34" creationId="{21C5CBC4-97CE-48D9-B8EA-E90EFCDF8473}"/>
          </ac:picMkLst>
        </pc:picChg>
        <pc:picChg chg="del">
          <ac:chgData name="Whitney Weber" userId="a8bb416d-e7f0-41fa-95e0-cb3470c131f0" providerId="ADAL" clId="{218E849A-04BF-464D-9658-3A50F38DAD23}" dt="2021-11-03T13:51:31.579" v="608" actId="478"/>
          <ac:picMkLst>
            <pc:docMk/>
            <pc:sldMk cId="1836595838" sldId="717"/>
            <ac:picMk id="35" creationId="{D58028D1-0A9C-4A3F-80F5-502C8349E21D}"/>
          </ac:picMkLst>
        </pc:picChg>
        <pc:picChg chg="mod">
          <ac:chgData name="Whitney Weber" userId="a8bb416d-e7f0-41fa-95e0-cb3470c131f0" providerId="ADAL" clId="{218E849A-04BF-464D-9658-3A50F38DAD23}" dt="2021-11-03T13:52:37.745" v="615" actId="12788"/>
          <ac:picMkLst>
            <pc:docMk/>
            <pc:sldMk cId="1836595838" sldId="717"/>
            <ac:picMk id="70" creationId="{64D2AFBC-1AE6-410F-92A6-41EFC58E9FE1}"/>
          </ac:picMkLst>
        </pc:picChg>
        <pc:picChg chg="add mod">
          <ac:chgData name="Whitney Weber" userId="a8bb416d-e7f0-41fa-95e0-cb3470c131f0" providerId="ADAL" clId="{218E849A-04BF-464D-9658-3A50F38DAD23}" dt="2021-11-03T13:51:39.889" v="611"/>
          <ac:picMkLst>
            <pc:docMk/>
            <pc:sldMk cId="1836595838" sldId="717"/>
            <ac:picMk id="74" creationId="{EA0AC5FA-F0D1-4823-8DDD-288DB1EC94DD}"/>
          </ac:picMkLst>
        </pc:picChg>
        <pc:picChg chg="add mod">
          <ac:chgData name="Whitney Weber" userId="a8bb416d-e7f0-41fa-95e0-cb3470c131f0" providerId="ADAL" clId="{218E849A-04BF-464D-9658-3A50F38DAD23}" dt="2021-11-03T13:51:39.889" v="611"/>
          <ac:picMkLst>
            <pc:docMk/>
            <pc:sldMk cId="1836595838" sldId="717"/>
            <ac:picMk id="77" creationId="{1D6985BA-DEC9-4A4A-AAEC-08DD736746F2}"/>
          </ac:picMkLst>
        </pc:picChg>
        <pc:picChg chg="add mod">
          <ac:chgData name="Whitney Weber" userId="a8bb416d-e7f0-41fa-95e0-cb3470c131f0" providerId="ADAL" clId="{218E849A-04BF-464D-9658-3A50F38DAD23}" dt="2021-11-03T13:51:39.889" v="611"/>
          <ac:picMkLst>
            <pc:docMk/>
            <pc:sldMk cId="1836595838" sldId="717"/>
            <ac:picMk id="86" creationId="{2A50E3C4-46C1-4283-A297-3FD973B63BBF}"/>
          </ac:picMkLst>
        </pc:picChg>
        <pc:picChg chg="add mod">
          <ac:chgData name="Whitney Weber" userId="a8bb416d-e7f0-41fa-95e0-cb3470c131f0" providerId="ADAL" clId="{218E849A-04BF-464D-9658-3A50F38DAD23}" dt="2021-11-03T13:51:39.889" v="611"/>
          <ac:picMkLst>
            <pc:docMk/>
            <pc:sldMk cId="1836595838" sldId="717"/>
            <ac:picMk id="87" creationId="{E6B2F2AF-722B-47EA-BD66-1D57A6FF9FAF}"/>
          </ac:picMkLst>
        </pc:picChg>
        <pc:picChg chg="add mod">
          <ac:chgData name="Whitney Weber" userId="a8bb416d-e7f0-41fa-95e0-cb3470c131f0" providerId="ADAL" clId="{218E849A-04BF-464D-9658-3A50F38DAD23}" dt="2021-11-03T13:51:39.889" v="611"/>
          <ac:picMkLst>
            <pc:docMk/>
            <pc:sldMk cId="1836595838" sldId="717"/>
            <ac:picMk id="93" creationId="{55CE8E54-60FF-4F75-89B2-B64AC4C8F41A}"/>
          </ac:picMkLst>
        </pc:picChg>
        <pc:picChg chg="add mod">
          <ac:chgData name="Whitney Weber" userId="a8bb416d-e7f0-41fa-95e0-cb3470c131f0" providerId="ADAL" clId="{218E849A-04BF-464D-9658-3A50F38DAD23}" dt="2021-11-03T13:51:39.889" v="611"/>
          <ac:picMkLst>
            <pc:docMk/>
            <pc:sldMk cId="1836595838" sldId="717"/>
            <ac:picMk id="97" creationId="{1ED024C4-95D7-4FF5-8ABD-67FDAC9D3388}"/>
          </ac:picMkLst>
        </pc:picChg>
        <pc:picChg chg="add mod">
          <ac:chgData name="Whitney Weber" userId="a8bb416d-e7f0-41fa-95e0-cb3470c131f0" providerId="ADAL" clId="{218E849A-04BF-464D-9658-3A50F38DAD23}" dt="2021-11-03T13:51:39.889" v="611"/>
          <ac:picMkLst>
            <pc:docMk/>
            <pc:sldMk cId="1836595838" sldId="717"/>
            <ac:picMk id="100" creationId="{A294F55B-89F6-4C31-AB24-918679B3B9AF}"/>
          </ac:picMkLst>
        </pc:picChg>
        <pc:picChg chg="mod">
          <ac:chgData name="Whitney Weber" userId="a8bb416d-e7f0-41fa-95e0-cb3470c131f0" providerId="ADAL" clId="{218E849A-04BF-464D-9658-3A50F38DAD23}" dt="2021-11-03T13:51:39.889" v="611"/>
          <ac:picMkLst>
            <pc:docMk/>
            <pc:sldMk cId="1836595838" sldId="717"/>
            <ac:picMk id="122" creationId="{4CA283E4-A0DB-4063-B569-8321ABE8A6CC}"/>
          </ac:picMkLst>
        </pc:picChg>
        <pc:picChg chg="mod">
          <ac:chgData name="Whitney Weber" userId="a8bb416d-e7f0-41fa-95e0-cb3470c131f0" providerId="ADAL" clId="{218E849A-04BF-464D-9658-3A50F38DAD23}" dt="2021-11-03T13:51:39.889" v="611"/>
          <ac:picMkLst>
            <pc:docMk/>
            <pc:sldMk cId="1836595838" sldId="717"/>
            <ac:picMk id="123" creationId="{FC2B10C9-58E7-47F8-B3AF-70823859D309}"/>
          </ac:picMkLst>
        </pc:picChg>
        <pc:picChg chg="mod">
          <ac:chgData name="Whitney Weber" userId="a8bb416d-e7f0-41fa-95e0-cb3470c131f0" providerId="ADAL" clId="{218E849A-04BF-464D-9658-3A50F38DAD23}" dt="2021-11-03T13:51:39.889" v="611"/>
          <ac:picMkLst>
            <pc:docMk/>
            <pc:sldMk cId="1836595838" sldId="717"/>
            <ac:picMk id="124" creationId="{CA772EB4-5268-4CBF-B6D3-FCC2511A9BAB}"/>
          </ac:picMkLst>
        </pc:picChg>
        <pc:picChg chg="mod">
          <ac:chgData name="Whitney Weber" userId="a8bb416d-e7f0-41fa-95e0-cb3470c131f0" providerId="ADAL" clId="{218E849A-04BF-464D-9658-3A50F38DAD23}" dt="2021-11-03T13:51:39.889" v="611"/>
          <ac:picMkLst>
            <pc:docMk/>
            <pc:sldMk cId="1836595838" sldId="717"/>
            <ac:picMk id="125" creationId="{C4E08622-C455-4D8A-893A-BE886D8EF426}"/>
          </ac:picMkLst>
        </pc:picChg>
        <pc:picChg chg="mod">
          <ac:chgData name="Whitney Weber" userId="a8bb416d-e7f0-41fa-95e0-cb3470c131f0" providerId="ADAL" clId="{218E849A-04BF-464D-9658-3A50F38DAD23}" dt="2021-11-03T13:51:39.889" v="611"/>
          <ac:picMkLst>
            <pc:docMk/>
            <pc:sldMk cId="1836595838" sldId="717"/>
            <ac:picMk id="139" creationId="{7ABBAAEB-491C-447E-A86A-CD7899AA6127}"/>
          </ac:picMkLst>
        </pc:picChg>
        <pc:picChg chg="mod">
          <ac:chgData name="Whitney Weber" userId="a8bb416d-e7f0-41fa-95e0-cb3470c131f0" providerId="ADAL" clId="{218E849A-04BF-464D-9658-3A50F38DAD23}" dt="2021-11-03T13:51:39.889" v="611"/>
          <ac:picMkLst>
            <pc:docMk/>
            <pc:sldMk cId="1836595838" sldId="717"/>
            <ac:picMk id="140" creationId="{4F52A35B-BB61-43DE-8721-3C6C8FB7D0C2}"/>
          </ac:picMkLst>
        </pc:picChg>
        <pc:picChg chg="mod">
          <ac:chgData name="Whitney Weber" userId="a8bb416d-e7f0-41fa-95e0-cb3470c131f0" providerId="ADAL" clId="{218E849A-04BF-464D-9658-3A50F38DAD23}" dt="2021-11-03T13:51:39.889" v="611"/>
          <ac:picMkLst>
            <pc:docMk/>
            <pc:sldMk cId="1836595838" sldId="717"/>
            <ac:picMk id="141" creationId="{23068CDD-446F-492E-9025-18E6A7396A67}"/>
          </ac:picMkLst>
        </pc:picChg>
        <pc:picChg chg="mod">
          <ac:chgData name="Whitney Weber" userId="a8bb416d-e7f0-41fa-95e0-cb3470c131f0" providerId="ADAL" clId="{218E849A-04BF-464D-9658-3A50F38DAD23}" dt="2021-11-03T13:51:39.889" v="611"/>
          <ac:picMkLst>
            <pc:docMk/>
            <pc:sldMk cId="1836595838" sldId="717"/>
            <ac:picMk id="142" creationId="{CEE34131-AAF4-46B1-B468-26C80C0F9A49}"/>
          </ac:picMkLst>
        </pc:picChg>
        <pc:picChg chg="add mod">
          <ac:chgData name="Whitney Weber" userId="a8bb416d-e7f0-41fa-95e0-cb3470c131f0" providerId="ADAL" clId="{218E849A-04BF-464D-9658-3A50F38DAD23}" dt="2021-11-03T13:51:39.889" v="611"/>
          <ac:picMkLst>
            <pc:docMk/>
            <pc:sldMk cId="1836595838" sldId="717"/>
            <ac:picMk id="144" creationId="{FF39D591-728B-42A3-8947-B06FB293AF21}"/>
          </ac:picMkLst>
        </pc:picChg>
        <pc:picChg chg="add mod">
          <ac:chgData name="Whitney Weber" userId="a8bb416d-e7f0-41fa-95e0-cb3470c131f0" providerId="ADAL" clId="{218E849A-04BF-464D-9658-3A50F38DAD23}" dt="2021-11-03T13:51:39.889" v="611"/>
          <ac:picMkLst>
            <pc:docMk/>
            <pc:sldMk cId="1836595838" sldId="717"/>
            <ac:picMk id="146" creationId="{ACCF51CA-D13E-4B18-ACF7-12C48273FCB2}"/>
          </ac:picMkLst>
        </pc:picChg>
        <pc:cxnChg chg="add mod">
          <ac:chgData name="Whitney Weber" userId="a8bb416d-e7f0-41fa-95e0-cb3470c131f0" providerId="ADAL" clId="{218E849A-04BF-464D-9658-3A50F38DAD23}" dt="2021-11-03T13:51:39.889" v="611"/>
          <ac:cxnSpMkLst>
            <pc:docMk/>
            <pc:sldMk cId="1836595838" sldId="717"/>
            <ac:cxnSpMk id="66" creationId="{0A7FB748-F5E2-4BF4-9D73-B1175F687F8F}"/>
          </ac:cxnSpMkLst>
        </pc:cxnChg>
        <pc:cxnChg chg="add mod">
          <ac:chgData name="Whitney Weber" userId="a8bb416d-e7f0-41fa-95e0-cb3470c131f0" providerId="ADAL" clId="{218E849A-04BF-464D-9658-3A50F38DAD23}" dt="2021-11-03T13:51:39.889" v="611"/>
          <ac:cxnSpMkLst>
            <pc:docMk/>
            <pc:sldMk cId="1836595838" sldId="717"/>
            <ac:cxnSpMk id="80" creationId="{01E80A24-3C7A-463C-9501-EF4BBA6551EA}"/>
          </ac:cxnSpMkLst>
        </pc:cxnChg>
        <pc:cxnChg chg="add mod">
          <ac:chgData name="Whitney Weber" userId="a8bb416d-e7f0-41fa-95e0-cb3470c131f0" providerId="ADAL" clId="{218E849A-04BF-464D-9658-3A50F38DAD23}" dt="2021-11-03T13:51:39.889" v="611"/>
          <ac:cxnSpMkLst>
            <pc:docMk/>
            <pc:sldMk cId="1836595838" sldId="717"/>
            <ac:cxnSpMk id="82" creationId="{01F30B0B-4680-480F-9A19-E4901C7A19A0}"/>
          </ac:cxnSpMkLst>
        </pc:cxnChg>
        <pc:cxnChg chg="add mod">
          <ac:chgData name="Whitney Weber" userId="a8bb416d-e7f0-41fa-95e0-cb3470c131f0" providerId="ADAL" clId="{218E849A-04BF-464D-9658-3A50F38DAD23}" dt="2021-11-03T13:51:39.889" v="611"/>
          <ac:cxnSpMkLst>
            <pc:docMk/>
            <pc:sldMk cId="1836595838" sldId="717"/>
            <ac:cxnSpMk id="83" creationId="{C56B862A-2125-4673-BA2F-F752B9AB0485}"/>
          </ac:cxnSpMkLst>
        </pc:cxnChg>
        <pc:cxnChg chg="add mod">
          <ac:chgData name="Whitney Weber" userId="a8bb416d-e7f0-41fa-95e0-cb3470c131f0" providerId="ADAL" clId="{218E849A-04BF-464D-9658-3A50F38DAD23}" dt="2021-11-03T13:51:39.889" v="611"/>
          <ac:cxnSpMkLst>
            <pc:docMk/>
            <pc:sldMk cId="1836595838" sldId="717"/>
            <ac:cxnSpMk id="89" creationId="{0A3A8671-7F1A-4C20-B967-DC009101E1C6}"/>
          </ac:cxnSpMkLst>
        </pc:cxnChg>
        <pc:cxnChg chg="add mod">
          <ac:chgData name="Whitney Weber" userId="a8bb416d-e7f0-41fa-95e0-cb3470c131f0" providerId="ADAL" clId="{218E849A-04BF-464D-9658-3A50F38DAD23}" dt="2021-11-03T13:51:39.889" v="611"/>
          <ac:cxnSpMkLst>
            <pc:docMk/>
            <pc:sldMk cId="1836595838" sldId="717"/>
            <ac:cxnSpMk id="90" creationId="{27D45C6B-73B5-481F-9BBC-0AE03FD88F0F}"/>
          </ac:cxnSpMkLst>
        </pc:cxnChg>
        <pc:cxnChg chg="add mod">
          <ac:chgData name="Whitney Weber" userId="a8bb416d-e7f0-41fa-95e0-cb3470c131f0" providerId="ADAL" clId="{218E849A-04BF-464D-9658-3A50F38DAD23}" dt="2021-11-03T13:51:39.889" v="611"/>
          <ac:cxnSpMkLst>
            <pc:docMk/>
            <pc:sldMk cId="1836595838" sldId="717"/>
            <ac:cxnSpMk id="92" creationId="{6237F1F5-7064-431C-8331-4BF7C2742F37}"/>
          </ac:cxnSpMkLst>
        </pc:cxnChg>
        <pc:cxnChg chg="add mod">
          <ac:chgData name="Whitney Weber" userId="a8bb416d-e7f0-41fa-95e0-cb3470c131f0" providerId="ADAL" clId="{218E849A-04BF-464D-9658-3A50F38DAD23}" dt="2021-11-03T13:51:39.889" v="611"/>
          <ac:cxnSpMkLst>
            <pc:docMk/>
            <pc:sldMk cId="1836595838" sldId="717"/>
            <ac:cxnSpMk id="95" creationId="{A80ADF3A-2872-41E4-B760-B0F78E21C8B1}"/>
          </ac:cxnSpMkLst>
        </pc:cxnChg>
        <pc:cxnChg chg="add mod">
          <ac:chgData name="Whitney Weber" userId="a8bb416d-e7f0-41fa-95e0-cb3470c131f0" providerId="ADAL" clId="{218E849A-04BF-464D-9658-3A50F38DAD23}" dt="2021-11-03T13:51:39.889" v="611"/>
          <ac:cxnSpMkLst>
            <pc:docMk/>
            <pc:sldMk cId="1836595838" sldId="717"/>
            <ac:cxnSpMk id="96" creationId="{575EF821-BE5E-4177-BD9C-A58ADBBF75E3}"/>
          </ac:cxnSpMkLst>
        </pc:cxnChg>
        <pc:cxnChg chg="add mod">
          <ac:chgData name="Whitney Weber" userId="a8bb416d-e7f0-41fa-95e0-cb3470c131f0" providerId="ADAL" clId="{218E849A-04BF-464D-9658-3A50F38DAD23}" dt="2021-11-03T13:51:39.889" v="611"/>
          <ac:cxnSpMkLst>
            <pc:docMk/>
            <pc:sldMk cId="1836595838" sldId="717"/>
            <ac:cxnSpMk id="102" creationId="{65A2BBA0-9D94-4158-BC64-7FC714A85B58}"/>
          </ac:cxnSpMkLst>
        </pc:cxnChg>
        <pc:cxnChg chg="mod">
          <ac:chgData name="Whitney Weber" userId="a8bb416d-e7f0-41fa-95e0-cb3470c131f0" providerId="ADAL" clId="{218E849A-04BF-464D-9658-3A50F38DAD23}" dt="2021-11-03T13:51:39.889" v="611"/>
          <ac:cxnSpMkLst>
            <pc:docMk/>
            <pc:sldMk cId="1836595838" sldId="717"/>
            <ac:cxnSpMk id="111" creationId="{0ED4BC4F-7C63-4180-8489-A3FA7AACA45A}"/>
          </ac:cxnSpMkLst>
        </pc:cxnChg>
        <pc:cxnChg chg="mod">
          <ac:chgData name="Whitney Weber" userId="a8bb416d-e7f0-41fa-95e0-cb3470c131f0" providerId="ADAL" clId="{218E849A-04BF-464D-9658-3A50F38DAD23}" dt="2021-11-03T13:51:39.889" v="611"/>
          <ac:cxnSpMkLst>
            <pc:docMk/>
            <pc:sldMk cId="1836595838" sldId="717"/>
            <ac:cxnSpMk id="112" creationId="{81D00D37-F2A0-4249-A086-5E2E3DE96772}"/>
          </ac:cxnSpMkLst>
        </pc:cxnChg>
        <pc:cxnChg chg="mod">
          <ac:chgData name="Whitney Weber" userId="a8bb416d-e7f0-41fa-95e0-cb3470c131f0" providerId="ADAL" clId="{218E849A-04BF-464D-9658-3A50F38DAD23}" dt="2021-11-03T13:51:39.889" v="611"/>
          <ac:cxnSpMkLst>
            <pc:docMk/>
            <pc:sldMk cId="1836595838" sldId="717"/>
            <ac:cxnSpMk id="128" creationId="{A4D8A758-F52B-4C5D-92A2-7483CEA24453}"/>
          </ac:cxnSpMkLst>
        </pc:cxnChg>
        <pc:cxnChg chg="mod">
          <ac:chgData name="Whitney Weber" userId="a8bb416d-e7f0-41fa-95e0-cb3470c131f0" providerId="ADAL" clId="{218E849A-04BF-464D-9658-3A50F38DAD23}" dt="2021-11-03T13:51:39.889" v="611"/>
          <ac:cxnSpMkLst>
            <pc:docMk/>
            <pc:sldMk cId="1836595838" sldId="717"/>
            <ac:cxnSpMk id="132" creationId="{CC05A025-CBB2-44CD-9699-0F5C50696C13}"/>
          </ac:cxnSpMkLst>
        </pc:cxnChg>
        <pc:cxnChg chg="add mod">
          <ac:chgData name="Whitney Weber" userId="a8bb416d-e7f0-41fa-95e0-cb3470c131f0" providerId="ADAL" clId="{218E849A-04BF-464D-9658-3A50F38DAD23}" dt="2021-11-03T13:51:39.889" v="611"/>
          <ac:cxnSpMkLst>
            <pc:docMk/>
            <pc:sldMk cId="1836595838" sldId="717"/>
            <ac:cxnSpMk id="147" creationId="{10BD6106-08CC-4CFC-AAB5-F43F24DC79D9}"/>
          </ac:cxnSpMkLst>
        </pc:cxnChg>
        <pc:cxnChg chg="add mod">
          <ac:chgData name="Whitney Weber" userId="a8bb416d-e7f0-41fa-95e0-cb3470c131f0" providerId="ADAL" clId="{218E849A-04BF-464D-9658-3A50F38DAD23}" dt="2021-11-03T13:51:39.889" v="611"/>
          <ac:cxnSpMkLst>
            <pc:docMk/>
            <pc:sldMk cId="1836595838" sldId="717"/>
            <ac:cxnSpMk id="148" creationId="{883CE8CE-1868-461C-BB9A-F393D740F650}"/>
          </ac:cxnSpMkLst>
        </pc:cxnChg>
      </pc:sldChg>
      <pc:sldChg chg="addSp delSp modSp new mod">
        <pc:chgData name="Whitney Weber" userId="a8bb416d-e7f0-41fa-95e0-cb3470c131f0" providerId="ADAL" clId="{218E849A-04BF-464D-9658-3A50F38DAD23}" dt="2021-11-08T14:22:01.542" v="2147" actId="14100"/>
        <pc:sldMkLst>
          <pc:docMk/>
          <pc:sldMk cId="1169294525" sldId="718"/>
        </pc:sldMkLst>
        <pc:spChg chg="del">
          <ac:chgData name="Whitney Weber" userId="a8bb416d-e7f0-41fa-95e0-cb3470c131f0" providerId="ADAL" clId="{218E849A-04BF-464D-9658-3A50F38DAD23}" dt="2021-11-03T13:53:27.267" v="619" actId="478"/>
          <ac:spMkLst>
            <pc:docMk/>
            <pc:sldMk cId="1169294525" sldId="718"/>
            <ac:spMk id="2" creationId="{28C081E0-D289-4E03-85F2-4A0ACC64170A}"/>
          </ac:spMkLst>
        </pc:spChg>
        <pc:spChg chg="del">
          <ac:chgData name="Whitney Weber" userId="a8bb416d-e7f0-41fa-95e0-cb3470c131f0" providerId="ADAL" clId="{218E849A-04BF-464D-9658-3A50F38DAD23}" dt="2021-11-03T13:53:17.836" v="618" actId="478"/>
          <ac:spMkLst>
            <pc:docMk/>
            <pc:sldMk cId="1169294525" sldId="718"/>
            <ac:spMk id="3" creationId="{DF424F4C-0C11-4053-9C02-782C34E8301E}"/>
          </ac:spMkLst>
        </pc:spChg>
        <pc:spChg chg="add mod">
          <ac:chgData name="Whitney Weber" userId="a8bb416d-e7f0-41fa-95e0-cb3470c131f0" providerId="ADAL" clId="{218E849A-04BF-464D-9658-3A50F38DAD23}" dt="2021-11-03T13:53:55.986" v="621" actId="207"/>
          <ac:spMkLst>
            <pc:docMk/>
            <pc:sldMk cId="1169294525" sldId="718"/>
            <ac:spMk id="4" creationId="{E2770070-892F-410F-96F1-919AEBB5D6E4}"/>
          </ac:spMkLst>
        </pc:spChg>
        <pc:spChg chg="add mod">
          <ac:chgData name="Whitney Weber" userId="a8bb416d-e7f0-41fa-95e0-cb3470c131f0" providerId="ADAL" clId="{218E849A-04BF-464D-9658-3A50F38DAD23}" dt="2021-11-08T14:22:01.542" v="2147" actId="14100"/>
          <ac:spMkLst>
            <pc:docMk/>
            <pc:sldMk cId="1169294525" sldId="718"/>
            <ac:spMk id="5" creationId="{904AC8F7-2A4E-4E1B-BCA1-A28323DE60AD}"/>
          </ac:spMkLst>
        </pc:spChg>
        <pc:spChg chg="mod">
          <ac:chgData name="Whitney Weber" userId="a8bb416d-e7f0-41fa-95e0-cb3470c131f0" providerId="ADAL" clId="{218E849A-04BF-464D-9658-3A50F38DAD23}" dt="2021-11-03T13:53:14.765" v="617"/>
          <ac:spMkLst>
            <pc:docMk/>
            <pc:sldMk cId="1169294525" sldId="718"/>
            <ac:spMk id="8" creationId="{0C7D557E-DE46-4CE4-A1D9-A75593B5E02A}"/>
          </ac:spMkLst>
        </pc:spChg>
        <pc:spChg chg="mod">
          <ac:chgData name="Whitney Weber" userId="a8bb416d-e7f0-41fa-95e0-cb3470c131f0" providerId="ADAL" clId="{218E849A-04BF-464D-9658-3A50F38DAD23}" dt="2021-11-03T13:53:14.765" v="617"/>
          <ac:spMkLst>
            <pc:docMk/>
            <pc:sldMk cId="1169294525" sldId="718"/>
            <ac:spMk id="9" creationId="{EF5E72DD-166F-4A19-BAAE-FAAE89EC95B8}"/>
          </ac:spMkLst>
        </pc:spChg>
        <pc:spChg chg="mod">
          <ac:chgData name="Whitney Weber" userId="a8bb416d-e7f0-41fa-95e0-cb3470c131f0" providerId="ADAL" clId="{218E849A-04BF-464D-9658-3A50F38DAD23}" dt="2021-11-03T13:53:14.765" v="617"/>
          <ac:spMkLst>
            <pc:docMk/>
            <pc:sldMk cId="1169294525" sldId="718"/>
            <ac:spMk id="11" creationId="{5B383A01-8293-4F10-A55B-E17FA6502DE3}"/>
          </ac:spMkLst>
        </pc:spChg>
        <pc:spChg chg="mod">
          <ac:chgData name="Whitney Weber" userId="a8bb416d-e7f0-41fa-95e0-cb3470c131f0" providerId="ADAL" clId="{218E849A-04BF-464D-9658-3A50F38DAD23}" dt="2021-11-03T13:53:14.765" v="617"/>
          <ac:spMkLst>
            <pc:docMk/>
            <pc:sldMk cId="1169294525" sldId="718"/>
            <ac:spMk id="12" creationId="{7E56E0FE-B9ED-4FCC-ADC0-7937CBCBD46F}"/>
          </ac:spMkLst>
        </pc:spChg>
        <pc:spChg chg="mod">
          <ac:chgData name="Whitney Weber" userId="a8bb416d-e7f0-41fa-95e0-cb3470c131f0" providerId="ADAL" clId="{218E849A-04BF-464D-9658-3A50F38DAD23}" dt="2021-11-03T13:53:14.765" v="617"/>
          <ac:spMkLst>
            <pc:docMk/>
            <pc:sldMk cId="1169294525" sldId="718"/>
            <ac:spMk id="14" creationId="{01752F97-BCCC-4E52-AC9C-44A7E75CA554}"/>
          </ac:spMkLst>
        </pc:spChg>
        <pc:spChg chg="mod">
          <ac:chgData name="Whitney Weber" userId="a8bb416d-e7f0-41fa-95e0-cb3470c131f0" providerId="ADAL" clId="{218E849A-04BF-464D-9658-3A50F38DAD23}" dt="2021-11-03T13:53:14.765" v="617"/>
          <ac:spMkLst>
            <pc:docMk/>
            <pc:sldMk cId="1169294525" sldId="718"/>
            <ac:spMk id="15" creationId="{FCE72D62-A2B2-4D6A-A4CE-348ACC52CE9F}"/>
          </ac:spMkLst>
        </pc:spChg>
        <pc:spChg chg="mod">
          <ac:chgData name="Whitney Weber" userId="a8bb416d-e7f0-41fa-95e0-cb3470c131f0" providerId="ADAL" clId="{218E849A-04BF-464D-9658-3A50F38DAD23}" dt="2021-11-03T13:53:14.765" v="617"/>
          <ac:spMkLst>
            <pc:docMk/>
            <pc:sldMk cId="1169294525" sldId="718"/>
            <ac:spMk id="18" creationId="{F842BA84-A48A-4431-BB94-5932F94F4E0C}"/>
          </ac:spMkLst>
        </pc:spChg>
        <pc:spChg chg="mod">
          <ac:chgData name="Whitney Weber" userId="a8bb416d-e7f0-41fa-95e0-cb3470c131f0" providerId="ADAL" clId="{218E849A-04BF-464D-9658-3A50F38DAD23}" dt="2021-11-03T13:53:14.765" v="617"/>
          <ac:spMkLst>
            <pc:docMk/>
            <pc:sldMk cId="1169294525" sldId="718"/>
            <ac:spMk id="21" creationId="{F9544609-E7B3-4473-B7C8-14558E3318BB}"/>
          </ac:spMkLst>
        </pc:spChg>
        <pc:spChg chg="mod">
          <ac:chgData name="Whitney Weber" userId="a8bb416d-e7f0-41fa-95e0-cb3470c131f0" providerId="ADAL" clId="{218E849A-04BF-464D-9658-3A50F38DAD23}" dt="2021-11-03T13:53:14.765" v="617"/>
          <ac:spMkLst>
            <pc:docMk/>
            <pc:sldMk cId="1169294525" sldId="718"/>
            <ac:spMk id="22" creationId="{2ACC4AB1-8862-4A79-962B-EBFD4E6F5C89}"/>
          </ac:spMkLst>
        </pc:spChg>
        <pc:spChg chg="mod">
          <ac:chgData name="Whitney Weber" userId="a8bb416d-e7f0-41fa-95e0-cb3470c131f0" providerId="ADAL" clId="{218E849A-04BF-464D-9658-3A50F38DAD23}" dt="2021-11-03T13:53:14.765" v="617"/>
          <ac:spMkLst>
            <pc:docMk/>
            <pc:sldMk cId="1169294525" sldId="718"/>
            <ac:spMk id="25" creationId="{802339F1-C085-4DE2-8D75-ED80C3766946}"/>
          </ac:spMkLst>
        </pc:spChg>
        <pc:spChg chg="mod">
          <ac:chgData name="Whitney Weber" userId="a8bb416d-e7f0-41fa-95e0-cb3470c131f0" providerId="ADAL" clId="{218E849A-04BF-464D-9658-3A50F38DAD23}" dt="2021-11-03T13:53:14.765" v="617"/>
          <ac:spMkLst>
            <pc:docMk/>
            <pc:sldMk cId="1169294525" sldId="718"/>
            <ac:spMk id="27" creationId="{C548A1C0-D575-401C-B317-7B5C76D8210D}"/>
          </ac:spMkLst>
        </pc:spChg>
        <pc:spChg chg="mod">
          <ac:chgData name="Whitney Weber" userId="a8bb416d-e7f0-41fa-95e0-cb3470c131f0" providerId="ADAL" clId="{218E849A-04BF-464D-9658-3A50F38DAD23}" dt="2021-11-03T13:53:14.765" v="617"/>
          <ac:spMkLst>
            <pc:docMk/>
            <pc:sldMk cId="1169294525" sldId="718"/>
            <ac:spMk id="29" creationId="{20786EBD-EF30-4036-8C13-825B2226B48F}"/>
          </ac:spMkLst>
        </pc:spChg>
        <pc:spChg chg="mod">
          <ac:chgData name="Whitney Weber" userId="a8bb416d-e7f0-41fa-95e0-cb3470c131f0" providerId="ADAL" clId="{218E849A-04BF-464D-9658-3A50F38DAD23}" dt="2021-11-03T13:53:14.765" v="617"/>
          <ac:spMkLst>
            <pc:docMk/>
            <pc:sldMk cId="1169294525" sldId="718"/>
            <ac:spMk id="30" creationId="{BE7A7141-5750-4467-B73F-67C3EE5721C6}"/>
          </ac:spMkLst>
        </pc:spChg>
        <pc:spChg chg="add mod">
          <ac:chgData name="Whitney Weber" userId="a8bb416d-e7f0-41fa-95e0-cb3470c131f0" providerId="ADAL" clId="{218E849A-04BF-464D-9658-3A50F38DAD23}" dt="2021-11-03T13:53:14.765" v="617"/>
          <ac:spMkLst>
            <pc:docMk/>
            <pc:sldMk cId="1169294525" sldId="718"/>
            <ac:spMk id="31" creationId="{0781647E-F1EC-4F80-987E-FCB6BD80AE7D}"/>
          </ac:spMkLst>
        </pc:spChg>
        <pc:grpChg chg="add mod">
          <ac:chgData name="Whitney Weber" userId="a8bb416d-e7f0-41fa-95e0-cb3470c131f0" providerId="ADAL" clId="{218E849A-04BF-464D-9658-3A50F38DAD23}" dt="2021-11-03T13:53:14.765" v="617"/>
          <ac:grpSpMkLst>
            <pc:docMk/>
            <pc:sldMk cId="1169294525" sldId="718"/>
            <ac:grpSpMk id="6" creationId="{D295B438-5BED-4E91-A297-8DBF4DD8AD9A}"/>
          </ac:grpSpMkLst>
        </pc:grpChg>
        <pc:picChg chg="mod">
          <ac:chgData name="Whitney Weber" userId="a8bb416d-e7f0-41fa-95e0-cb3470c131f0" providerId="ADAL" clId="{218E849A-04BF-464D-9658-3A50F38DAD23}" dt="2021-11-03T13:53:14.765" v="617"/>
          <ac:picMkLst>
            <pc:docMk/>
            <pc:sldMk cId="1169294525" sldId="718"/>
            <ac:picMk id="7" creationId="{A0207476-BED3-46AB-BD81-9B358EC12E4C}"/>
          </ac:picMkLst>
        </pc:picChg>
        <pc:picChg chg="mod">
          <ac:chgData name="Whitney Weber" userId="a8bb416d-e7f0-41fa-95e0-cb3470c131f0" providerId="ADAL" clId="{218E849A-04BF-464D-9658-3A50F38DAD23}" dt="2021-11-03T13:53:14.765" v="617"/>
          <ac:picMkLst>
            <pc:docMk/>
            <pc:sldMk cId="1169294525" sldId="718"/>
            <ac:picMk id="10" creationId="{84464869-6378-433E-83A6-FEC50A5B1E35}"/>
          </ac:picMkLst>
        </pc:picChg>
        <pc:picChg chg="mod">
          <ac:chgData name="Whitney Weber" userId="a8bb416d-e7f0-41fa-95e0-cb3470c131f0" providerId="ADAL" clId="{218E849A-04BF-464D-9658-3A50F38DAD23}" dt="2021-11-03T13:53:14.765" v="617"/>
          <ac:picMkLst>
            <pc:docMk/>
            <pc:sldMk cId="1169294525" sldId="718"/>
            <ac:picMk id="13" creationId="{6B895888-6F3A-49C2-A78D-0B121F0FCC48}"/>
          </ac:picMkLst>
        </pc:picChg>
        <pc:picChg chg="mod">
          <ac:chgData name="Whitney Weber" userId="a8bb416d-e7f0-41fa-95e0-cb3470c131f0" providerId="ADAL" clId="{218E849A-04BF-464D-9658-3A50F38DAD23}" dt="2021-11-03T13:53:14.765" v="617"/>
          <ac:picMkLst>
            <pc:docMk/>
            <pc:sldMk cId="1169294525" sldId="718"/>
            <ac:picMk id="23" creationId="{7672C92F-3C59-4C03-B4B9-D0A2E387DBD2}"/>
          </ac:picMkLst>
        </pc:picChg>
        <pc:picChg chg="mod">
          <ac:chgData name="Whitney Weber" userId="a8bb416d-e7f0-41fa-95e0-cb3470c131f0" providerId="ADAL" clId="{218E849A-04BF-464D-9658-3A50F38DAD23}" dt="2021-11-03T13:53:14.765" v="617"/>
          <ac:picMkLst>
            <pc:docMk/>
            <pc:sldMk cId="1169294525" sldId="718"/>
            <ac:picMk id="24" creationId="{EADEC46E-D294-499E-8B3B-9AE70BADC31C}"/>
          </ac:picMkLst>
        </pc:picChg>
        <pc:picChg chg="add mod">
          <ac:chgData name="Whitney Weber" userId="a8bb416d-e7f0-41fa-95e0-cb3470c131f0" providerId="ADAL" clId="{218E849A-04BF-464D-9658-3A50F38DAD23}" dt="2021-11-03T15:47:48.570" v="1226" actId="1076"/>
          <ac:picMkLst>
            <pc:docMk/>
            <pc:sldMk cId="1169294525" sldId="718"/>
            <ac:picMk id="33" creationId="{641DF2F7-017F-4AD8-A5A1-6ABC9458C89E}"/>
          </ac:picMkLst>
        </pc:picChg>
        <pc:cxnChg chg="mod">
          <ac:chgData name="Whitney Weber" userId="a8bb416d-e7f0-41fa-95e0-cb3470c131f0" providerId="ADAL" clId="{218E849A-04BF-464D-9658-3A50F38DAD23}" dt="2021-11-03T13:53:14.765" v="617"/>
          <ac:cxnSpMkLst>
            <pc:docMk/>
            <pc:sldMk cId="1169294525" sldId="718"/>
            <ac:cxnSpMk id="16" creationId="{5B4F585D-2E75-4B5A-A011-8E2EECACF4C4}"/>
          </ac:cxnSpMkLst>
        </pc:cxnChg>
        <pc:cxnChg chg="mod">
          <ac:chgData name="Whitney Weber" userId="a8bb416d-e7f0-41fa-95e0-cb3470c131f0" providerId="ADAL" clId="{218E849A-04BF-464D-9658-3A50F38DAD23}" dt="2021-11-03T13:53:14.765" v="617"/>
          <ac:cxnSpMkLst>
            <pc:docMk/>
            <pc:sldMk cId="1169294525" sldId="718"/>
            <ac:cxnSpMk id="17" creationId="{AE49983C-1304-426E-9032-7666BD4CB8BE}"/>
          </ac:cxnSpMkLst>
        </pc:cxnChg>
        <pc:cxnChg chg="mod">
          <ac:chgData name="Whitney Weber" userId="a8bb416d-e7f0-41fa-95e0-cb3470c131f0" providerId="ADAL" clId="{218E849A-04BF-464D-9658-3A50F38DAD23}" dt="2021-11-03T13:53:14.765" v="617"/>
          <ac:cxnSpMkLst>
            <pc:docMk/>
            <pc:sldMk cId="1169294525" sldId="718"/>
            <ac:cxnSpMk id="19" creationId="{500D86B6-7179-4E1B-946F-98E35B923AF6}"/>
          </ac:cxnSpMkLst>
        </pc:cxnChg>
        <pc:cxnChg chg="mod">
          <ac:chgData name="Whitney Weber" userId="a8bb416d-e7f0-41fa-95e0-cb3470c131f0" providerId="ADAL" clId="{218E849A-04BF-464D-9658-3A50F38DAD23}" dt="2021-11-03T13:53:14.765" v="617"/>
          <ac:cxnSpMkLst>
            <pc:docMk/>
            <pc:sldMk cId="1169294525" sldId="718"/>
            <ac:cxnSpMk id="20" creationId="{23D5951D-304C-4584-B6FE-CFAC57A9D5A8}"/>
          </ac:cxnSpMkLst>
        </pc:cxnChg>
        <pc:cxnChg chg="mod">
          <ac:chgData name="Whitney Weber" userId="a8bb416d-e7f0-41fa-95e0-cb3470c131f0" providerId="ADAL" clId="{218E849A-04BF-464D-9658-3A50F38DAD23}" dt="2021-11-03T13:53:14.765" v="617"/>
          <ac:cxnSpMkLst>
            <pc:docMk/>
            <pc:sldMk cId="1169294525" sldId="718"/>
            <ac:cxnSpMk id="26" creationId="{679B46E5-AC7A-4363-BFC5-34D29E864A18}"/>
          </ac:cxnSpMkLst>
        </pc:cxnChg>
        <pc:cxnChg chg="mod">
          <ac:chgData name="Whitney Weber" userId="a8bb416d-e7f0-41fa-95e0-cb3470c131f0" providerId="ADAL" clId="{218E849A-04BF-464D-9658-3A50F38DAD23}" dt="2021-11-03T13:53:14.765" v="617"/>
          <ac:cxnSpMkLst>
            <pc:docMk/>
            <pc:sldMk cId="1169294525" sldId="718"/>
            <ac:cxnSpMk id="28" creationId="{63EA37EA-6FAA-4068-BE1F-92719D8432A2}"/>
          </ac:cxnSpMkLst>
        </pc:cxnChg>
      </pc:sldChg>
      <pc:sldChg chg="modSp new mod">
        <pc:chgData name="Whitney Weber" userId="a8bb416d-e7f0-41fa-95e0-cb3470c131f0" providerId="ADAL" clId="{218E849A-04BF-464D-9658-3A50F38DAD23}" dt="2021-11-08T20:20:29.678" v="3043" actId="313"/>
        <pc:sldMkLst>
          <pc:docMk/>
          <pc:sldMk cId="353051761" sldId="719"/>
        </pc:sldMkLst>
        <pc:spChg chg="mod">
          <ac:chgData name="Whitney Weber" userId="a8bb416d-e7f0-41fa-95e0-cb3470c131f0" providerId="ADAL" clId="{218E849A-04BF-464D-9658-3A50F38DAD23}" dt="2021-11-03T14:03:19.197" v="775" actId="20577"/>
          <ac:spMkLst>
            <pc:docMk/>
            <pc:sldMk cId="353051761" sldId="719"/>
            <ac:spMk id="2" creationId="{229FE81D-53F4-43FB-B510-6537D7715D05}"/>
          </ac:spMkLst>
        </pc:spChg>
        <pc:spChg chg="mod">
          <ac:chgData name="Whitney Weber" userId="a8bb416d-e7f0-41fa-95e0-cb3470c131f0" providerId="ADAL" clId="{218E849A-04BF-464D-9658-3A50F38DAD23}" dt="2021-11-08T20:20:29.678" v="3043" actId="313"/>
          <ac:spMkLst>
            <pc:docMk/>
            <pc:sldMk cId="353051761" sldId="719"/>
            <ac:spMk id="3" creationId="{336C1FFB-5313-46E2-AB05-897DCF617258}"/>
          </ac:spMkLst>
        </pc:spChg>
      </pc:sldChg>
      <pc:sldChg chg="modSp new mod">
        <pc:chgData name="Whitney Weber" userId="a8bb416d-e7f0-41fa-95e0-cb3470c131f0" providerId="ADAL" clId="{218E849A-04BF-464D-9658-3A50F38DAD23}" dt="2021-11-03T14:14:02.039" v="917" actId="255"/>
        <pc:sldMkLst>
          <pc:docMk/>
          <pc:sldMk cId="1540963926" sldId="720"/>
        </pc:sldMkLst>
        <pc:spChg chg="mod">
          <ac:chgData name="Whitney Weber" userId="a8bb416d-e7f0-41fa-95e0-cb3470c131f0" providerId="ADAL" clId="{218E849A-04BF-464D-9658-3A50F38DAD23}" dt="2021-11-03T14:08:06.966" v="836" actId="20577"/>
          <ac:spMkLst>
            <pc:docMk/>
            <pc:sldMk cId="1540963926" sldId="720"/>
            <ac:spMk id="2" creationId="{F602A504-DAE7-43BA-9779-558C0A83A9C4}"/>
          </ac:spMkLst>
        </pc:spChg>
        <pc:spChg chg="mod">
          <ac:chgData name="Whitney Weber" userId="a8bb416d-e7f0-41fa-95e0-cb3470c131f0" providerId="ADAL" clId="{218E849A-04BF-464D-9658-3A50F38DAD23}" dt="2021-11-03T14:14:02.039" v="917" actId="255"/>
          <ac:spMkLst>
            <pc:docMk/>
            <pc:sldMk cId="1540963926" sldId="720"/>
            <ac:spMk id="3" creationId="{DD867B10-BBA9-4BC4-AA25-75A31CD6F0E5}"/>
          </ac:spMkLst>
        </pc:spChg>
      </pc:sldChg>
      <pc:sldChg chg="addSp modSp add mod">
        <pc:chgData name="Whitney Weber" userId="a8bb416d-e7f0-41fa-95e0-cb3470c131f0" providerId="ADAL" clId="{218E849A-04BF-464D-9658-3A50F38DAD23}" dt="2021-11-09T14:10:04.538" v="3239"/>
        <pc:sldMkLst>
          <pc:docMk/>
          <pc:sldMk cId="2709641991" sldId="721"/>
        </pc:sldMkLst>
        <pc:spChg chg="mod">
          <ac:chgData name="Whitney Weber" userId="a8bb416d-e7f0-41fa-95e0-cb3470c131f0" providerId="ADAL" clId="{218E849A-04BF-464D-9658-3A50F38DAD23}" dt="2021-11-03T14:18:10.014" v="989" actId="14100"/>
          <ac:spMkLst>
            <pc:docMk/>
            <pc:sldMk cId="2709641991" sldId="721"/>
            <ac:spMk id="2" creationId="{4899A9B5-954B-40B3-B288-0887D619FF87}"/>
          </ac:spMkLst>
        </pc:spChg>
        <pc:spChg chg="mod">
          <ac:chgData name="Whitney Weber" userId="a8bb416d-e7f0-41fa-95e0-cb3470c131f0" providerId="ADAL" clId="{218E849A-04BF-464D-9658-3A50F38DAD23}" dt="2021-11-03T14:18:23.128" v="992" actId="14100"/>
          <ac:spMkLst>
            <pc:docMk/>
            <pc:sldMk cId="2709641991" sldId="721"/>
            <ac:spMk id="3" creationId="{61AF1A26-5B0D-4D98-B07D-DD9B13AE758B}"/>
          </ac:spMkLst>
        </pc:spChg>
        <pc:spChg chg="mod">
          <ac:chgData name="Whitney Weber" userId="a8bb416d-e7f0-41fa-95e0-cb3470c131f0" providerId="ADAL" clId="{218E849A-04BF-464D-9658-3A50F38DAD23}" dt="2021-11-03T14:17:08.894" v="919" actId="14100"/>
          <ac:spMkLst>
            <pc:docMk/>
            <pc:sldMk cId="2709641991" sldId="721"/>
            <ac:spMk id="37" creationId="{20452E7B-4072-40FB-A459-C3F7FDF2A8DA}"/>
          </ac:spMkLst>
        </pc:spChg>
        <pc:picChg chg="add mod">
          <ac:chgData name="Whitney Weber" userId="a8bb416d-e7f0-41fa-95e0-cb3470c131f0" providerId="ADAL" clId="{218E849A-04BF-464D-9658-3A50F38DAD23}" dt="2021-11-09T14:10:04.538" v="3239"/>
          <ac:picMkLst>
            <pc:docMk/>
            <pc:sldMk cId="2709641991" sldId="721"/>
            <ac:picMk id="34" creationId="{272B04D8-CED9-4AFF-AC96-D37E129CF693}"/>
          </ac:picMkLst>
        </pc:picChg>
      </pc:sldChg>
      <pc:sldChg chg="addSp modSp new mod">
        <pc:chgData name="Whitney Weber" userId="a8bb416d-e7f0-41fa-95e0-cb3470c131f0" providerId="ADAL" clId="{218E849A-04BF-464D-9658-3A50F38DAD23}" dt="2021-11-03T14:30:01.319" v="1077" actId="255"/>
        <pc:sldMkLst>
          <pc:docMk/>
          <pc:sldMk cId="3251307577" sldId="722"/>
        </pc:sldMkLst>
        <pc:spChg chg="mod">
          <ac:chgData name="Whitney Weber" userId="a8bb416d-e7f0-41fa-95e0-cb3470c131f0" providerId="ADAL" clId="{218E849A-04BF-464D-9658-3A50F38DAD23}" dt="2021-11-03T14:22:41.381" v="1028" actId="20577"/>
          <ac:spMkLst>
            <pc:docMk/>
            <pc:sldMk cId="3251307577" sldId="722"/>
            <ac:spMk id="2" creationId="{2A61E782-AA04-4D88-883C-AD20D4773C39}"/>
          </ac:spMkLst>
        </pc:spChg>
        <pc:spChg chg="mod">
          <ac:chgData name="Whitney Weber" userId="a8bb416d-e7f0-41fa-95e0-cb3470c131f0" providerId="ADAL" clId="{218E849A-04BF-464D-9658-3A50F38DAD23}" dt="2021-11-03T14:30:01.319" v="1077" actId="255"/>
          <ac:spMkLst>
            <pc:docMk/>
            <pc:sldMk cId="3251307577" sldId="722"/>
            <ac:spMk id="3" creationId="{F9051082-87E4-4A2C-B5FD-E81FE57F0599}"/>
          </ac:spMkLst>
        </pc:spChg>
        <pc:picChg chg="add mod">
          <ac:chgData name="Whitney Weber" userId="a8bb416d-e7f0-41fa-95e0-cb3470c131f0" providerId="ADAL" clId="{218E849A-04BF-464D-9658-3A50F38DAD23}" dt="2021-11-03T14:29:29.589" v="1074" actId="14100"/>
          <ac:picMkLst>
            <pc:docMk/>
            <pc:sldMk cId="3251307577" sldId="722"/>
            <ac:picMk id="4" creationId="{409E4E0B-4B74-4967-9FB8-D2AE07DCB23C}"/>
          </ac:picMkLst>
        </pc:picChg>
      </pc:sldChg>
      <pc:sldChg chg="addSp delSp modSp add mod">
        <pc:chgData name="Whitney Weber" userId="a8bb416d-e7f0-41fa-95e0-cb3470c131f0" providerId="ADAL" clId="{218E849A-04BF-464D-9658-3A50F38DAD23}" dt="2021-11-03T14:48:06.350" v="1174" actId="1076"/>
        <pc:sldMkLst>
          <pc:docMk/>
          <pc:sldMk cId="1450112166" sldId="723"/>
        </pc:sldMkLst>
        <pc:spChg chg="mod">
          <ac:chgData name="Whitney Weber" userId="a8bb416d-e7f0-41fa-95e0-cb3470c131f0" providerId="ADAL" clId="{218E849A-04BF-464D-9658-3A50F38DAD23}" dt="2021-11-03T14:48:06.350" v="1174" actId="1076"/>
          <ac:spMkLst>
            <pc:docMk/>
            <pc:sldMk cId="1450112166" sldId="723"/>
            <ac:spMk id="2" creationId="{2A61E782-AA04-4D88-883C-AD20D4773C39}"/>
          </ac:spMkLst>
        </pc:spChg>
        <pc:spChg chg="mod">
          <ac:chgData name="Whitney Weber" userId="a8bb416d-e7f0-41fa-95e0-cb3470c131f0" providerId="ADAL" clId="{218E849A-04BF-464D-9658-3A50F38DAD23}" dt="2021-11-03T14:39:51.181" v="1166" actId="1076"/>
          <ac:spMkLst>
            <pc:docMk/>
            <pc:sldMk cId="1450112166" sldId="723"/>
            <ac:spMk id="3" creationId="{F9051082-87E4-4A2C-B5FD-E81FE57F0599}"/>
          </ac:spMkLst>
        </pc:spChg>
        <pc:spChg chg="add del mod">
          <ac:chgData name="Whitney Weber" userId="a8bb416d-e7f0-41fa-95e0-cb3470c131f0" providerId="ADAL" clId="{218E849A-04BF-464D-9658-3A50F38DAD23}" dt="2021-11-03T14:34:12.915" v="1155" actId="478"/>
          <ac:spMkLst>
            <pc:docMk/>
            <pc:sldMk cId="1450112166" sldId="723"/>
            <ac:spMk id="6" creationId="{332FAC29-4FCB-4EAD-BA8C-27A6BF220040}"/>
          </ac:spMkLst>
        </pc:spChg>
        <pc:picChg chg="del">
          <ac:chgData name="Whitney Weber" userId="a8bb416d-e7f0-41fa-95e0-cb3470c131f0" providerId="ADAL" clId="{218E849A-04BF-464D-9658-3A50F38DAD23}" dt="2021-11-03T14:34:07.677" v="1152" actId="478"/>
          <ac:picMkLst>
            <pc:docMk/>
            <pc:sldMk cId="1450112166" sldId="723"/>
            <ac:picMk id="4" creationId="{409E4E0B-4B74-4967-9FB8-D2AE07DCB23C}"/>
          </ac:picMkLst>
        </pc:picChg>
        <pc:picChg chg="add mod">
          <ac:chgData name="Whitney Weber" userId="a8bb416d-e7f0-41fa-95e0-cb3470c131f0" providerId="ADAL" clId="{218E849A-04BF-464D-9658-3A50F38DAD23}" dt="2021-11-03T14:39:56.609" v="1167" actId="14100"/>
          <ac:picMkLst>
            <pc:docMk/>
            <pc:sldMk cId="1450112166" sldId="723"/>
            <ac:picMk id="7" creationId="{283057FF-EF8E-4714-86F2-C21C4D07AC3F}"/>
          </ac:picMkLst>
        </pc:picChg>
      </pc:sldChg>
      <pc:sldChg chg="modSp new mod ord">
        <pc:chgData name="Whitney Weber" userId="a8bb416d-e7f0-41fa-95e0-cb3470c131f0" providerId="ADAL" clId="{218E849A-04BF-464D-9658-3A50F38DAD23}" dt="2021-11-09T14:18:23.068" v="3358" actId="14100"/>
        <pc:sldMkLst>
          <pc:docMk/>
          <pc:sldMk cId="1864586938" sldId="724"/>
        </pc:sldMkLst>
        <pc:spChg chg="mod">
          <ac:chgData name="Whitney Weber" userId="a8bb416d-e7f0-41fa-95e0-cb3470c131f0" providerId="ADAL" clId="{218E849A-04BF-464D-9658-3A50F38DAD23}" dt="2021-11-08T18:40:26.855" v="2673" actId="20577"/>
          <ac:spMkLst>
            <pc:docMk/>
            <pc:sldMk cId="1864586938" sldId="724"/>
            <ac:spMk id="2" creationId="{D3A1C10C-DFB1-47CC-B8DE-4705AE76259D}"/>
          </ac:spMkLst>
        </pc:spChg>
        <pc:spChg chg="mod">
          <ac:chgData name="Whitney Weber" userId="a8bb416d-e7f0-41fa-95e0-cb3470c131f0" providerId="ADAL" clId="{218E849A-04BF-464D-9658-3A50F38DAD23}" dt="2021-11-09T14:18:23.068" v="3358" actId="14100"/>
          <ac:spMkLst>
            <pc:docMk/>
            <pc:sldMk cId="1864586938" sldId="724"/>
            <ac:spMk id="3" creationId="{2A5F7146-8996-47CD-BC2D-3B6A65B00B9C}"/>
          </ac:spMkLst>
        </pc:spChg>
      </pc:sldChg>
      <pc:sldChg chg="addSp delSp modSp new mod ord modAnim modShow">
        <pc:chgData name="Whitney Weber" userId="a8bb416d-e7f0-41fa-95e0-cb3470c131f0" providerId="ADAL" clId="{218E849A-04BF-464D-9658-3A50F38DAD23}" dt="2021-11-08T14:03:50.923" v="1415" actId="729"/>
        <pc:sldMkLst>
          <pc:docMk/>
          <pc:sldMk cId="1213954276" sldId="725"/>
        </pc:sldMkLst>
        <pc:spChg chg="mod">
          <ac:chgData name="Whitney Weber" userId="a8bb416d-e7f0-41fa-95e0-cb3470c131f0" providerId="ADAL" clId="{218E849A-04BF-464D-9658-3A50F38DAD23}" dt="2021-11-03T15:41:20.864" v="1211" actId="20577"/>
          <ac:spMkLst>
            <pc:docMk/>
            <pc:sldMk cId="1213954276" sldId="725"/>
            <ac:spMk id="2" creationId="{77E9B5C1-3DE0-47CE-A0DC-77BFD008854C}"/>
          </ac:spMkLst>
        </pc:spChg>
        <pc:spChg chg="del">
          <ac:chgData name="Whitney Weber" userId="a8bb416d-e7f0-41fa-95e0-cb3470c131f0" providerId="ADAL" clId="{218E849A-04BF-464D-9658-3A50F38DAD23}" dt="2021-11-03T15:40:53.117" v="1177" actId="478"/>
          <ac:spMkLst>
            <pc:docMk/>
            <pc:sldMk cId="1213954276" sldId="725"/>
            <ac:spMk id="3" creationId="{7A720B68-D72A-411E-977B-C84AECE4AE3B}"/>
          </ac:spMkLst>
        </pc:spChg>
        <pc:spChg chg="add mod">
          <ac:chgData name="Whitney Weber" userId="a8bb416d-e7f0-41fa-95e0-cb3470c131f0" providerId="ADAL" clId="{218E849A-04BF-464D-9658-3A50F38DAD23}" dt="2021-11-03T15:50:31.581" v="1260" actId="1582"/>
          <ac:spMkLst>
            <pc:docMk/>
            <pc:sldMk cId="1213954276" sldId="725"/>
            <ac:spMk id="6" creationId="{CD3164FC-9963-449C-89CC-54ADF1C0A6B9}"/>
          </ac:spMkLst>
        </pc:spChg>
        <pc:picChg chg="add mod">
          <ac:chgData name="Whitney Weber" userId="a8bb416d-e7f0-41fa-95e0-cb3470c131f0" providerId="ADAL" clId="{218E849A-04BF-464D-9658-3A50F38DAD23}" dt="2021-11-03T15:41:04.390" v="1180" actId="14100"/>
          <ac:picMkLst>
            <pc:docMk/>
            <pc:sldMk cId="1213954276" sldId="725"/>
            <ac:picMk id="5" creationId="{168098A1-28B2-4EEF-A67A-94AA3C78BE72}"/>
          </ac:picMkLst>
        </pc:picChg>
      </pc:sldChg>
      <pc:sldChg chg="modSp add mod modShow">
        <pc:chgData name="Whitney Weber" userId="a8bb416d-e7f0-41fa-95e0-cb3470c131f0" providerId="ADAL" clId="{218E849A-04BF-464D-9658-3A50F38DAD23}" dt="2021-11-08T14:03:50.923" v="1415" actId="729"/>
        <pc:sldMkLst>
          <pc:docMk/>
          <pc:sldMk cId="1546806315" sldId="726"/>
        </pc:sldMkLst>
        <pc:spChg chg="mod">
          <ac:chgData name="Whitney Weber" userId="a8bb416d-e7f0-41fa-95e0-cb3470c131f0" providerId="ADAL" clId="{218E849A-04BF-464D-9658-3A50F38DAD23}" dt="2021-11-03T15:51:58.140" v="1264" actId="14100"/>
          <ac:spMkLst>
            <pc:docMk/>
            <pc:sldMk cId="1546806315" sldId="726"/>
            <ac:spMk id="6" creationId="{CD3164FC-9963-449C-89CC-54ADF1C0A6B9}"/>
          </ac:spMkLst>
        </pc:spChg>
      </pc:sldChg>
      <pc:sldChg chg="modSp add mod modShow">
        <pc:chgData name="Whitney Weber" userId="a8bb416d-e7f0-41fa-95e0-cb3470c131f0" providerId="ADAL" clId="{218E849A-04BF-464D-9658-3A50F38DAD23}" dt="2021-11-08T14:03:50.923" v="1415" actId="729"/>
        <pc:sldMkLst>
          <pc:docMk/>
          <pc:sldMk cId="3858290438" sldId="727"/>
        </pc:sldMkLst>
        <pc:spChg chg="mod">
          <ac:chgData name="Whitney Weber" userId="a8bb416d-e7f0-41fa-95e0-cb3470c131f0" providerId="ADAL" clId="{218E849A-04BF-464D-9658-3A50F38DAD23}" dt="2021-11-03T15:52:37.804" v="1267" actId="14100"/>
          <ac:spMkLst>
            <pc:docMk/>
            <pc:sldMk cId="3858290438" sldId="727"/>
            <ac:spMk id="6" creationId="{CD3164FC-9963-449C-89CC-54ADF1C0A6B9}"/>
          </ac:spMkLst>
        </pc:spChg>
      </pc:sldChg>
      <pc:sldChg chg="modSp add mod modNotesTx">
        <pc:chgData name="Whitney Weber" userId="a8bb416d-e7f0-41fa-95e0-cb3470c131f0" providerId="ADAL" clId="{218E849A-04BF-464D-9658-3A50F38DAD23}" dt="2021-11-08T14:12:18.794" v="2079" actId="6549"/>
        <pc:sldMkLst>
          <pc:docMk/>
          <pc:sldMk cId="1633887144" sldId="728"/>
        </pc:sldMkLst>
        <pc:spChg chg="mod">
          <ac:chgData name="Whitney Weber" userId="a8bb416d-e7f0-41fa-95e0-cb3470c131f0" providerId="ADAL" clId="{218E849A-04BF-464D-9658-3A50F38DAD23}" dt="2021-11-03T15:53:22.076" v="1270" actId="14100"/>
          <ac:spMkLst>
            <pc:docMk/>
            <pc:sldMk cId="1633887144" sldId="728"/>
            <ac:spMk id="6" creationId="{CD3164FC-9963-449C-89CC-54ADF1C0A6B9}"/>
          </ac:spMkLst>
        </pc:spChg>
      </pc:sldChg>
      <pc:sldChg chg="addSp modSp add mod modAnim modNotesTx">
        <pc:chgData name="Whitney Weber" userId="a8bb416d-e7f0-41fa-95e0-cb3470c131f0" providerId="ADAL" clId="{218E849A-04BF-464D-9658-3A50F38DAD23}" dt="2021-11-08T15:28:54.884" v="2485" actId="20577"/>
        <pc:sldMkLst>
          <pc:docMk/>
          <pc:sldMk cId="2070707520" sldId="729"/>
        </pc:sldMkLst>
        <pc:spChg chg="mod">
          <ac:chgData name="Whitney Weber" userId="a8bb416d-e7f0-41fa-95e0-cb3470c131f0" providerId="ADAL" clId="{218E849A-04BF-464D-9658-3A50F38DAD23}" dt="2021-11-03T15:54:59.253" v="1277" actId="14100"/>
          <ac:spMkLst>
            <pc:docMk/>
            <pc:sldMk cId="2070707520" sldId="729"/>
            <ac:spMk id="6" creationId="{CD3164FC-9963-449C-89CC-54ADF1C0A6B9}"/>
          </ac:spMkLst>
        </pc:spChg>
        <pc:spChg chg="add mod">
          <ac:chgData name="Whitney Weber" userId="a8bb416d-e7f0-41fa-95e0-cb3470c131f0" providerId="ADAL" clId="{218E849A-04BF-464D-9658-3A50F38DAD23}" dt="2021-11-03T15:55:05.943" v="1279" actId="1076"/>
          <ac:spMkLst>
            <pc:docMk/>
            <pc:sldMk cId="2070707520" sldId="729"/>
            <ac:spMk id="7" creationId="{3DB76E96-07FB-4C2B-A781-B04026127A5F}"/>
          </ac:spMkLst>
        </pc:spChg>
      </pc:sldChg>
      <pc:sldChg chg="delSp modSp add mod modShow">
        <pc:chgData name="Whitney Weber" userId="a8bb416d-e7f0-41fa-95e0-cb3470c131f0" providerId="ADAL" clId="{218E849A-04BF-464D-9658-3A50F38DAD23}" dt="2021-11-08T14:03:50.923" v="1415" actId="729"/>
        <pc:sldMkLst>
          <pc:docMk/>
          <pc:sldMk cId="1704155828" sldId="730"/>
        </pc:sldMkLst>
        <pc:spChg chg="del">
          <ac:chgData name="Whitney Weber" userId="a8bb416d-e7f0-41fa-95e0-cb3470c131f0" providerId="ADAL" clId="{218E849A-04BF-464D-9658-3A50F38DAD23}" dt="2021-11-03T18:29:12.179" v="1304" actId="478"/>
          <ac:spMkLst>
            <pc:docMk/>
            <pc:sldMk cId="1704155828" sldId="730"/>
            <ac:spMk id="4" creationId="{FE330E5A-9BDF-4A78-BB21-9A816EFA7A51}"/>
          </ac:spMkLst>
        </pc:spChg>
        <pc:spChg chg="mod">
          <ac:chgData name="Whitney Weber" userId="a8bb416d-e7f0-41fa-95e0-cb3470c131f0" providerId="ADAL" clId="{218E849A-04BF-464D-9658-3A50F38DAD23}" dt="2021-11-03T18:30:21.466" v="1372" actId="14100"/>
          <ac:spMkLst>
            <pc:docMk/>
            <pc:sldMk cId="1704155828" sldId="730"/>
            <ac:spMk id="104" creationId="{F5B0553B-BAD6-407C-AD43-09301FC9DE01}"/>
          </ac:spMkLst>
        </pc:spChg>
        <pc:spChg chg="mod">
          <ac:chgData name="Whitney Weber" userId="a8bb416d-e7f0-41fa-95e0-cb3470c131f0" providerId="ADAL" clId="{218E849A-04BF-464D-9658-3A50F38DAD23}" dt="2021-11-03T18:29:20.262" v="1306" actId="1076"/>
          <ac:spMkLst>
            <pc:docMk/>
            <pc:sldMk cId="1704155828" sldId="730"/>
            <ac:spMk id="128" creationId="{52CAC12D-1293-4C78-B720-DD78C606DFB2}"/>
          </ac:spMkLst>
        </pc:spChg>
        <pc:spChg chg="mod">
          <ac:chgData name="Whitney Weber" userId="a8bb416d-e7f0-41fa-95e0-cb3470c131f0" providerId="ADAL" clId="{218E849A-04BF-464D-9658-3A50F38DAD23}" dt="2021-11-03T18:29:32.476" v="1308" actId="14100"/>
          <ac:spMkLst>
            <pc:docMk/>
            <pc:sldMk cId="1704155828" sldId="730"/>
            <ac:spMk id="129" creationId="{7435CD1D-8C3B-4844-AA0F-D0DA64F6AE84}"/>
          </ac:spMkLst>
        </pc:spChg>
      </pc:sldChg>
      <pc:sldChg chg="modSp add mod">
        <pc:chgData name="Whitney Weber" userId="a8bb416d-e7f0-41fa-95e0-cb3470c131f0" providerId="ADAL" clId="{218E849A-04BF-464D-9658-3A50F38DAD23}" dt="2021-11-08T15:26:31.542" v="2192" actId="255"/>
        <pc:sldMkLst>
          <pc:docMk/>
          <pc:sldMk cId="1227402436" sldId="731"/>
        </pc:sldMkLst>
        <pc:spChg chg="mod">
          <ac:chgData name="Whitney Weber" userId="a8bb416d-e7f0-41fa-95e0-cb3470c131f0" providerId="ADAL" clId="{218E849A-04BF-464D-9658-3A50F38DAD23}" dt="2021-11-08T15:26:31.542" v="2192" actId="255"/>
          <ac:spMkLst>
            <pc:docMk/>
            <pc:sldMk cId="1227402436" sldId="731"/>
            <ac:spMk id="2" creationId="{EFF45B30-145F-4F36-87E2-6222269F546F}"/>
          </ac:spMkLst>
        </pc:spChg>
      </pc:sldChg>
      <pc:sldChg chg="addSp modSp new mod">
        <pc:chgData name="Whitney Weber" userId="a8bb416d-e7f0-41fa-95e0-cb3470c131f0" providerId="ADAL" clId="{218E849A-04BF-464D-9658-3A50F38DAD23}" dt="2021-11-09T14:21:48.844" v="3369" actId="1076"/>
        <pc:sldMkLst>
          <pc:docMk/>
          <pc:sldMk cId="3571587340" sldId="732"/>
        </pc:sldMkLst>
        <pc:spChg chg="mod">
          <ac:chgData name="Whitney Weber" userId="a8bb416d-e7f0-41fa-95e0-cb3470c131f0" providerId="ADAL" clId="{218E849A-04BF-464D-9658-3A50F38DAD23}" dt="2021-11-09T14:13:59.617" v="3254" actId="1076"/>
          <ac:spMkLst>
            <pc:docMk/>
            <pc:sldMk cId="3571587340" sldId="732"/>
            <ac:spMk id="2" creationId="{05B13DC0-F6BD-48D2-B510-2A702C4BD7AD}"/>
          </ac:spMkLst>
        </pc:spChg>
        <pc:spChg chg="mod">
          <ac:chgData name="Whitney Weber" userId="a8bb416d-e7f0-41fa-95e0-cb3470c131f0" providerId="ADAL" clId="{218E849A-04BF-464D-9658-3A50F38DAD23}" dt="2021-11-09T14:21:23.523" v="3367" actId="14100"/>
          <ac:spMkLst>
            <pc:docMk/>
            <pc:sldMk cId="3571587340" sldId="732"/>
            <ac:spMk id="3" creationId="{E504E6F6-3895-4241-B95D-90EA6EAD42A8}"/>
          </ac:spMkLst>
        </pc:spChg>
        <pc:picChg chg="add mod">
          <ac:chgData name="Whitney Weber" userId="a8bb416d-e7f0-41fa-95e0-cb3470c131f0" providerId="ADAL" clId="{218E849A-04BF-464D-9658-3A50F38DAD23}" dt="2021-11-09T14:21:48.844" v="3369" actId="1076"/>
          <ac:picMkLst>
            <pc:docMk/>
            <pc:sldMk cId="3571587340" sldId="732"/>
            <ac:picMk id="5" creationId="{2EFF8157-7F79-4C82-8762-9B4BE626A97A}"/>
          </ac:picMkLst>
        </pc:picChg>
      </pc:sldChg>
      <pc:sldChg chg="addSp modSp new mod">
        <pc:chgData name="Whitney Weber" userId="a8bb416d-e7f0-41fa-95e0-cb3470c131f0" providerId="ADAL" clId="{218E849A-04BF-464D-9658-3A50F38DAD23}" dt="2021-11-09T14:24:20.764" v="3373" actId="1076"/>
        <pc:sldMkLst>
          <pc:docMk/>
          <pc:sldMk cId="3359823428" sldId="733"/>
        </pc:sldMkLst>
        <pc:spChg chg="mod">
          <ac:chgData name="Whitney Weber" userId="a8bb416d-e7f0-41fa-95e0-cb3470c131f0" providerId="ADAL" clId="{218E849A-04BF-464D-9658-3A50F38DAD23}" dt="2021-11-08T18:44:15.048" v="2770" actId="20577"/>
          <ac:spMkLst>
            <pc:docMk/>
            <pc:sldMk cId="3359823428" sldId="733"/>
            <ac:spMk id="2" creationId="{530FA930-A886-417B-B1AA-2A817C8728DC}"/>
          </ac:spMkLst>
        </pc:spChg>
        <pc:spChg chg="mod">
          <ac:chgData name="Whitney Weber" userId="a8bb416d-e7f0-41fa-95e0-cb3470c131f0" providerId="ADAL" clId="{218E849A-04BF-464D-9658-3A50F38DAD23}" dt="2021-11-09T14:24:17.413" v="3372" actId="1076"/>
          <ac:spMkLst>
            <pc:docMk/>
            <pc:sldMk cId="3359823428" sldId="733"/>
            <ac:spMk id="3" creationId="{F2604B67-FFC3-4FFC-8DE6-30630EE4FC58}"/>
          </ac:spMkLst>
        </pc:spChg>
        <pc:picChg chg="add mod">
          <ac:chgData name="Whitney Weber" userId="a8bb416d-e7f0-41fa-95e0-cb3470c131f0" providerId="ADAL" clId="{218E849A-04BF-464D-9658-3A50F38DAD23}" dt="2021-11-09T14:24:20.764" v="3373" actId="1076"/>
          <ac:picMkLst>
            <pc:docMk/>
            <pc:sldMk cId="3359823428" sldId="733"/>
            <ac:picMk id="5" creationId="{D48C2064-724C-46F3-8821-B4F81916C937}"/>
          </ac:picMkLst>
        </pc:picChg>
      </pc:sldChg>
      <pc:sldChg chg="addSp modSp new mod">
        <pc:chgData name="Whitney Weber" userId="a8bb416d-e7f0-41fa-95e0-cb3470c131f0" providerId="ADAL" clId="{218E849A-04BF-464D-9658-3A50F38DAD23}" dt="2021-11-09T14:26:15.268" v="3400" actId="14100"/>
        <pc:sldMkLst>
          <pc:docMk/>
          <pc:sldMk cId="3572088230" sldId="734"/>
        </pc:sldMkLst>
        <pc:spChg chg="mod">
          <ac:chgData name="Whitney Weber" userId="a8bb416d-e7f0-41fa-95e0-cb3470c131f0" providerId="ADAL" clId="{218E849A-04BF-464D-9658-3A50F38DAD23}" dt="2021-11-09T14:25:57.990" v="3397" actId="20577"/>
          <ac:spMkLst>
            <pc:docMk/>
            <pc:sldMk cId="3572088230" sldId="734"/>
            <ac:spMk id="2" creationId="{CB669408-0B22-4F23-80CA-BC680151DE29}"/>
          </ac:spMkLst>
        </pc:spChg>
        <pc:spChg chg="mod">
          <ac:chgData name="Whitney Weber" userId="a8bb416d-e7f0-41fa-95e0-cb3470c131f0" providerId="ADAL" clId="{218E849A-04BF-464D-9658-3A50F38DAD23}" dt="2021-11-09T14:26:15.268" v="3400" actId="14100"/>
          <ac:spMkLst>
            <pc:docMk/>
            <pc:sldMk cId="3572088230" sldId="734"/>
            <ac:spMk id="3" creationId="{C6DDC1BC-194C-4307-A323-63022F2BFC16}"/>
          </ac:spMkLst>
        </pc:spChg>
        <pc:picChg chg="add mod">
          <ac:chgData name="Whitney Weber" userId="a8bb416d-e7f0-41fa-95e0-cb3470c131f0" providerId="ADAL" clId="{218E849A-04BF-464D-9658-3A50F38DAD23}" dt="2021-11-09T14:25:31.669" v="3375" actId="1076"/>
          <ac:picMkLst>
            <pc:docMk/>
            <pc:sldMk cId="3572088230" sldId="734"/>
            <ac:picMk id="5" creationId="{31EAC5E9-4E26-43F2-8285-24C9E73F619D}"/>
          </ac:picMkLst>
        </pc:picChg>
      </pc:sldChg>
      <pc:sldChg chg="modSp new mod">
        <pc:chgData name="Whitney Weber" userId="a8bb416d-e7f0-41fa-95e0-cb3470c131f0" providerId="ADAL" clId="{218E849A-04BF-464D-9658-3A50F38DAD23}" dt="2021-11-08T18:58:45.253" v="3040" actId="20577"/>
        <pc:sldMkLst>
          <pc:docMk/>
          <pc:sldMk cId="117125284" sldId="735"/>
        </pc:sldMkLst>
        <pc:spChg chg="mod">
          <ac:chgData name="Whitney Weber" userId="a8bb416d-e7f0-41fa-95e0-cb3470c131f0" providerId="ADAL" clId="{218E849A-04BF-464D-9658-3A50F38DAD23}" dt="2021-11-08T18:58:45.253" v="3040" actId="20577"/>
          <ac:spMkLst>
            <pc:docMk/>
            <pc:sldMk cId="117125284" sldId="735"/>
            <ac:spMk id="2" creationId="{B69936F2-07D3-461C-9510-1293F9171166}"/>
          </ac:spMkLst>
        </pc:spChg>
        <pc:spChg chg="mod">
          <ac:chgData name="Whitney Weber" userId="a8bb416d-e7f0-41fa-95e0-cb3470c131f0" providerId="ADAL" clId="{218E849A-04BF-464D-9658-3A50F38DAD23}" dt="2021-11-08T18:58:28.318" v="2984" actId="12"/>
          <ac:spMkLst>
            <pc:docMk/>
            <pc:sldMk cId="117125284" sldId="735"/>
            <ac:spMk id="3" creationId="{E85B5DB9-3BB6-45FE-8924-9140834249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A1F71-5C47-4203-BBE5-791444816495}"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CF882-F2FB-42AB-A5A3-F9DD4576711B}" type="slidenum">
              <a:rPr lang="en-US" smtClean="0"/>
              <a:t>‹#›</a:t>
            </a:fld>
            <a:endParaRPr lang="en-US"/>
          </a:p>
        </p:txBody>
      </p:sp>
    </p:spTree>
    <p:extLst>
      <p:ext uri="{BB962C8B-B14F-4D97-AF65-F5344CB8AC3E}">
        <p14:creationId xmlns:p14="http://schemas.microsoft.com/office/powerpoint/2010/main" val="215983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CF882-F2FB-42AB-A5A3-F9DD4576711B}" type="slidenum">
              <a:rPr lang="en-US" smtClean="0"/>
              <a:t>1</a:t>
            </a:fld>
            <a:endParaRPr lang="en-US"/>
          </a:p>
        </p:txBody>
      </p:sp>
    </p:spTree>
    <p:extLst>
      <p:ext uri="{BB962C8B-B14F-4D97-AF65-F5344CB8AC3E}">
        <p14:creationId xmlns:p14="http://schemas.microsoft.com/office/powerpoint/2010/main" val="79384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Introduction to the Observations Lifecycle session, we discussed:</a:t>
            </a:r>
          </a:p>
          <a:p>
            <a:pPr marL="171450" indent="-171450">
              <a:buFont typeface="Arial" panose="020B0604020202020204" pitchFamily="34" charset="0"/>
              <a:buChar char="•"/>
            </a:pPr>
            <a:r>
              <a:rPr lang="en-US" dirty="0"/>
              <a:t>Collaborating with the Network to develop the Biodiversity Observation Data Standard. </a:t>
            </a:r>
          </a:p>
          <a:p>
            <a:pPr marL="171450" indent="-171450">
              <a:buFont typeface="Arial" panose="020B0604020202020204" pitchFamily="34" charset="0"/>
              <a:buChar char="•"/>
            </a:pPr>
            <a:r>
              <a:rPr lang="en-US" dirty="0"/>
              <a:t>That the Observations survey was developed to Collect data via Survey 123, based on that Standard. </a:t>
            </a:r>
          </a:p>
          <a:p>
            <a:pPr marL="171450" indent="-171450">
              <a:buFont typeface="Arial" panose="020B0604020202020204" pitchFamily="34" charset="0"/>
              <a:buChar char="•"/>
            </a:pPr>
            <a:r>
              <a:rPr lang="en-US" dirty="0"/>
              <a:t>After the data has been collected, it is then Communicated via the Dashboards, facilitating QC, Editing, and viewing the data.</a:t>
            </a:r>
          </a:p>
          <a:p>
            <a:pPr marL="171450" indent="-171450">
              <a:buFont typeface="Arial" panose="020B0604020202020204" pitchFamily="34" charset="0"/>
              <a:buChar char="•"/>
            </a:pPr>
            <a:r>
              <a:rPr lang="en-US" dirty="0"/>
              <a:t>Now we’re focusing on Curating the data</a:t>
            </a:r>
          </a:p>
        </p:txBody>
      </p:sp>
      <p:sp>
        <p:nvSpPr>
          <p:cNvPr id="4" name="Slide Number Placeholder 3"/>
          <p:cNvSpPr>
            <a:spLocks noGrp="1"/>
          </p:cNvSpPr>
          <p:nvPr>
            <p:ph type="sldNum" sz="quarter" idx="5"/>
          </p:nvPr>
        </p:nvSpPr>
        <p:spPr/>
        <p:txBody>
          <a:bodyPr/>
          <a:lstStyle/>
          <a:p>
            <a:fld id="{1B0CF882-F2FB-42AB-A5A3-F9DD4576711B}" type="slidenum">
              <a:rPr lang="en-US" smtClean="0"/>
              <a:t>2</a:t>
            </a:fld>
            <a:endParaRPr lang="en-US"/>
          </a:p>
        </p:txBody>
      </p:sp>
    </p:spTree>
    <p:extLst>
      <p:ext uri="{BB962C8B-B14F-4D97-AF65-F5344CB8AC3E}">
        <p14:creationId xmlns:p14="http://schemas.microsoft.com/office/powerpoint/2010/main" val="255987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Via the use of the Observation toolkit, we’ll create EOs from the Observation data collected via the Observations survey in Survey123.</a:t>
            </a:r>
          </a:p>
          <a:p>
            <a:endParaRPr lang="en-US" dirty="0"/>
          </a:p>
        </p:txBody>
      </p:sp>
      <p:sp>
        <p:nvSpPr>
          <p:cNvPr id="4" name="Slide Number Placeholder 3"/>
          <p:cNvSpPr>
            <a:spLocks noGrp="1"/>
          </p:cNvSpPr>
          <p:nvPr>
            <p:ph type="sldNum" sz="quarter" idx="5"/>
          </p:nvPr>
        </p:nvSpPr>
        <p:spPr/>
        <p:txBody>
          <a:bodyPr/>
          <a:lstStyle/>
          <a:p>
            <a:fld id="{1B0CF882-F2FB-42AB-A5A3-F9DD4576711B}" type="slidenum">
              <a:rPr lang="en-US" smtClean="0"/>
              <a:t>3</a:t>
            </a:fld>
            <a:endParaRPr lang="en-US"/>
          </a:p>
        </p:txBody>
      </p:sp>
    </p:spTree>
    <p:extLst>
      <p:ext uri="{BB962C8B-B14F-4D97-AF65-F5344CB8AC3E}">
        <p14:creationId xmlns:p14="http://schemas.microsoft.com/office/powerpoint/2010/main" val="406123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CF882-F2FB-42AB-A5A3-F9DD4576711B}" type="slidenum">
              <a:rPr lang="en-US" smtClean="0"/>
              <a:t>9</a:t>
            </a:fld>
            <a:endParaRPr lang="en-US"/>
          </a:p>
        </p:txBody>
      </p:sp>
    </p:spTree>
    <p:extLst>
      <p:ext uri="{BB962C8B-B14F-4D97-AF65-F5344CB8AC3E}">
        <p14:creationId xmlns:p14="http://schemas.microsoft.com/office/powerpoint/2010/main" val="338990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CF882-F2FB-42AB-A5A3-F9DD4576711B}" type="slidenum">
              <a:rPr lang="en-US" smtClean="0"/>
              <a:t>10</a:t>
            </a:fld>
            <a:endParaRPr lang="en-US"/>
          </a:p>
        </p:txBody>
      </p:sp>
    </p:spTree>
    <p:extLst>
      <p:ext uri="{BB962C8B-B14F-4D97-AF65-F5344CB8AC3E}">
        <p14:creationId xmlns:p14="http://schemas.microsoft.com/office/powerpoint/2010/main" val="114883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Observations Bulk Load Prep Toolbox was originally developed by Molly Moore of the Pennsylvania Natural Heritage Program and customized by NatureServe, to easily work with the data generated by the Observations toolbox, facilitating the process.</a:t>
            </a:r>
          </a:p>
          <a:p>
            <a:r>
              <a:rPr lang="en-US" dirty="0"/>
              <a:t>The Observations Toolbox was developed by NatureServe.</a:t>
            </a:r>
          </a:p>
        </p:txBody>
      </p:sp>
      <p:sp>
        <p:nvSpPr>
          <p:cNvPr id="4" name="Slide Number Placeholder 3"/>
          <p:cNvSpPr>
            <a:spLocks noGrp="1"/>
          </p:cNvSpPr>
          <p:nvPr>
            <p:ph type="sldNum" sz="quarter" idx="5"/>
          </p:nvPr>
        </p:nvSpPr>
        <p:spPr/>
        <p:txBody>
          <a:bodyPr/>
          <a:lstStyle/>
          <a:p>
            <a:fld id="{1B0CF882-F2FB-42AB-A5A3-F9DD4576711B}" type="slidenum">
              <a:rPr lang="en-US" smtClean="0"/>
              <a:t>12</a:t>
            </a:fld>
            <a:endParaRPr lang="en-US"/>
          </a:p>
        </p:txBody>
      </p:sp>
    </p:spTree>
    <p:extLst>
      <p:ext uri="{BB962C8B-B14F-4D97-AF65-F5344CB8AC3E}">
        <p14:creationId xmlns:p14="http://schemas.microsoft.com/office/powerpoint/2010/main" val="204775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CF882-F2FB-42AB-A5A3-F9DD4576711B}" type="slidenum">
              <a:rPr lang="en-US" smtClean="0"/>
              <a:t>20</a:t>
            </a:fld>
            <a:endParaRPr lang="en-US"/>
          </a:p>
        </p:txBody>
      </p:sp>
    </p:spTree>
    <p:extLst>
      <p:ext uri="{BB962C8B-B14F-4D97-AF65-F5344CB8AC3E}">
        <p14:creationId xmlns:p14="http://schemas.microsoft.com/office/powerpoint/2010/main" val="2167111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65831A-5353-42EE-92D3-027B47D49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1622" y="2006668"/>
            <a:ext cx="7608755" cy="2242077"/>
          </a:xfrm>
          <a:prstGeom prst="rect">
            <a:avLst/>
          </a:prstGeom>
        </p:spPr>
      </p:pic>
      <p:cxnSp>
        <p:nvCxnSpPr>
          <p:cNvPr id="8" name="Straight Connector 7">
            <a:extLst>
              <a:ext uri="{FF2B5EF4-FFF2-40B4-BE49-F238E27FC236}">
                <a16:creationId xmlns:a16="http://schemas.microsoft.com/office/drawing/2014/main" id="{0A20AEEF-E58A-483A-B79F-EE082158382E}"/>
              </a:ext>
            </a:extLst>
          </p:cNvPr>
          <p:cNvCxnSpPr>
            <a:cxnSpLocks/>
          </p:cNvCxnSpPr>
          <p:nvPr userDrawn="1"/>
        </p:nvCxnSpPr>
        <p:spPr>
          <a:xfrm flipH="1">
            <a:off x="222072" y="6552882"/>
            <a:ext cx="11674459" cy="0"/>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20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1" name="Round Single Corner Rectangle 10"/>
          <p:cNvSpPr/>
          <p:nvPr/>
        </p:nvSpPr>
        <p:spPr>
          <a:xfrm rot="10800000">
            <a:off x="0" y="1174746"/>
            <a:ext cx="12192000" cy="5518776"/>
          </a:xfrm>
          <a:prstGeom prst="round1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lgn="ctr" defTabSz="457200" rtl="0" eaLnBrk="1" fontAlgn="base" hangingPunct="1">
              <a:spcBef>
                <a:spcPct val="0"/>
              </a:spcBef>
              <a:spcAft>
                <a:spcPct val="0"/>
              </a:spcAft>
              <a:defRPr lang="en-US" sz="4000" b="1" kern="1200" dirty="0">
                <a:solidFill>
                  <a:srgbClr val="FFD32F"/>
                </a:solidFill>
                <a:effectLst>
                  <a:outerShdw blurRad="38100" dist="38100" dir="2700000" algn="tl">
                    <a:srgbClr val="000000">
                      <a:alpha val="43137"/>
                    </a:srgbClr>
                  </a:outerShdw>
                </a:effectLst>
                <a:latin typeface="Trebuchet MS"/>
                <a:ea typeface="+mj-ea"/>
                <a:cs typeface="+mj-cs"/>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fld id="{DFCF286C-EFC8-40F4-869B-384D259F4DD2}" type="datetimeFigureOut">
              <a:rPr lang="en-US"/>
              <a:pPr>
                <a:defRPr/>
              </a:pPr>
              <a:t>2/16/2023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B6DDE4B1-5967-4F47-9CEF-A70BD77886F2}" type="slidenum">
              <a:rPr lang="en-US"/>
              <a:pPr>
                <a:defRPr/>
              </a:pPr>
              <a:t>‹#›</a:t>
            </a:fld>
            <a:endParaRPr lang="en-US"/>
          </a:p>
        </p:txBody>
      </p:sp>
    </p:spTree>
    <p:extLst>
      <p:ext uri="{BB962C8B-B14F-4D97-AF65-F5344CB8AC3E}">
        <p14:creationId xmlns:p14="http://schemas.microsoft.com/office/powerpoint/2010/main" val="351426503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ogo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20AEEF-E58A-483A-B79F-EE082158382E}"/>
              </a:ext>
            </a:extLst>
          </p:cNvPr>
          <p:cNvCxnSpPr>
            <a:cxnSpLocks/>
          </p:cNvCxnSpPr>
          <p:nvPr userDrawn="1"/>
        </p:nvCxnSpPr>
        <p:spPr>
          <a:xfrm flipH="1">
            <a:off x="222072" y="6552882"/>
            <a:ext cx="11674459" cy="0"/>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6100D5C7-C352-8C41-8BAD-DC4A512953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6210" y="1504950"/>
            <a:ext cx="8306181" cy="3219450"/>
          </a:xfrm>
          <a:prstGeom prst="rect">
            <a:avLst/>
          </a:prstGeom>
        </p:spPr>
      </p:pic>
    </p:spTree>
    <p:extLst>
      <p:ext uri="{BB962C8B-B14F-4D97-AF65-F5344CB8AC3E}">
        <p14:creationId xmlns:p14="http://schemas.microsoft.com/office/powerpoint/2010/main" val="267892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4F8288-EE14-48D8-9084-8BB628A7C5AF}"/>
              </a:ext>
            </a:extLst>
          </p:cNvPr>
          <p:cNvSpPr>
            <a:spLocks noGrp="1"/>
          </p:cNvSpPr>
          <p:nvPr>
            <p:ph type="title"/>
          </p:nvPr>
        </p:nvSpPr>
        <p:spPr>
          <a:xfrm>
            <a:off x="1598194" y="1074988"/>
            <a:ext cx="8995611" cy="1944938"/>
          </a:xfrm>
          <a:prstGeom prst="rect">
            <a:avLst/>
          </a:prstGeom>
        </p:spPr>
        <p:txBody>
          <a:bodyPr/>
          <a:lstStyle>
            <a:lvl1pPr algn="ctr">
              <a:defRPr sz="6000" b="1">
                <a:solidFill>
                  <a:srgbClr val="003D80"/>
                </a:solidFill>
                <a:latin typeface="+mj-lt"/>
              </a:defRPr>
            </a:lvl1pPr>
          </a:lstStyle>
          <a:p>
            <a:r>
              <a:rPr lang="en-US"/>
              <a:t>Click to edit Master title style</a:t>
            </a:r>
          </a:p>
        </p:txBody>
      </p:sp>
      <p:sp>
        <p:nvSpPr>
          <p:cNvPr id="9" name="Text Placeholder 8">
            <a:extLst>
              <a:ext uri="{FF2B5EF4-FFF2-40B4-BE49-F238E27FC236}">
                <a16:creationId xmlns:a16="http://schemas.microsoft.com/office/drawing/2014/main" id="{B5DD1BB2-9724-46EC-8646-BFAB5618B1BA}"/>
              </a:ext>
            </a:extLst>
          </p:cNvPr>
          <p:cNvSpPr>
            <a:spLocks noGrp="1"/>
          </p:cNvSpPr>
          <p:nvPr>
            <p:ph type="body" sz="quarter" idx="10" hasCustomPrompt="1"/>
          </p:nvPr>
        </p:nvSpPr>
        <p:spPr>
          <a:xfrm>
            <a:off x="1597777" y="3344863"/>
            <a:ext cx="8995611" cy="1647825"/>
          </a:xfrm>
          <a:prstGeom prst="rect">
            <a:avLst/>
          </a:prstGeom>
        </p:spPr>
        <p:txBody>
          <a:bodyPr/>
          <a:lstStyle>
            <a:lvl1pPr marL="0" indent="0" algn="ctr">
              <a:buNone/>
              <a:defRPr sz="2400">
                <a:solidFill>
                  <a:srgbClr val="003D80"/>
                </a:solidFill>
                <a:latin typeface="+mj-lt"/>
              </a:defRPr>
            </a:lvl1pPr>
          </a:lstStyle>
          <a:p>
            <a:pPr lvl="0"/>
            <a:r>
              <a:rPr lang="en-US"/>
              <a:t>Subtitle</a:t>
            </a:r>
          </a:p>
        </p:txBody>
      </p:sp>
      <p:sp>
        <p:nvSpPr>
          <p:cNvPr id="11" name="Text Placeholder 10">
            <a:extLst>
              <a:ext uri="{FF2B5EF4-FFF2-40B4-BE49-F238E27FC236}">
                <a16:creationId xmlns:a16="http://schemas.microsoft.com/office/drawing/2014/main" id="{8A30FE04-884B-4EE3-BBE6-82C0DD08CF44}"/>
              </a:ext>
            </a:extLst>
          </p:cNvPr>
          <p:cNvSpPr>
            <a:spLocks noGrp="1"/>
          </p:cNvSpPr>
          <p:nvPr>
            <p:ph type="body" sz="quarter" idx="11" hasCustomPrompt="1"/>
          </p:nvPr>
        </p:nvSpPr>
        <p:spPr>
          <a:xfrm>
            <a:off x="1597025" y="4872038"/>
            <a:ext cx="8996363" cy="1397000"/>
          </a:xfrm>
          <a:prstGeom prst="rect">
            <a:avLst/>
          </a:prstGeom>
        </p:spPr>
        <p:txBody>
          <a:bodyPr/>
          <a:lstStyle>
            <a:lvl1pPr marL="0" indent="0" algn="ctr">
              <a:spcBef>
                <a:spcPts val="0"/>
              </a:spcBef>
              <a:buNone/>
              <a:defRPr sz="1600">
                <a:solidFill>
                  <a:srgbClr val="003D80"/>
                </a:solidFill>
                <a:latin typeface="Calibri Light" panose="020F0302020204030204" pitchFamily="34" charset="0"/>
                <a:cs typeface="Calibri Light" panose="020F0302020204030204" pitchFamily="34" charset="0"/>
              </a:defRPr>
            </a:lvl1pPr>
          </a:lstStyle>
          <a:p>
            <a:pPr lvl="0"/>
            <a:r>
              <a:rPr lang="en-US"/>
              <a:t>Author</a:t>
            </a:r>
          </a:p>
        </p:txBody>
      </p:sp>
      <p:cxnSp>
        <p:nvCxnSpPr>
          <p:cNvPr id="13" name="Straight Connector 12">
            <a:extLst>
              <a:ext uri="{FF2B5EF4-FFF2-40B4-BE49-F238E27FC236}">
                <a16:creationId xmlns:a16="http://schemas.microsoft.com/office/drawing/2014/main" id="{69EF070D-0CD4-4926-B9FE-67AA9527DC8C}"/>
              </a:ext>
            </a:extLst>
          </p:cNvPr>
          <p:cNvCxnSpPr>
            <a:cxnSpLocks/>
            <a:stCxn id="3" idx="1"/>
          </p:cNvCxnSpPr>
          <p:nvPr userDrawn="1"/>
        </p:nvCxnSpPr>
        <p:spPr>
          <a:xfrm flipH="1" flipV="1">
            <a:off x="222073" y="6552883"/>
            <a:ext cx="10303526" cy="10476"/>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FD2F98B-AAA2-8D44-BB1B-B42E01D9CC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25599" y="6269038"/>
            <a:ext cx="1518694" cy="588641"/>
          </a:xfrm>
          <a:prstGeom prst="rect">
            <a:avLst/>
          </a:prstGeom>
        </p:spPr>
      </p:pic>
    </p:spTree>
    <p:extLst>
      <p:ext uri="{BB962C8B-B14F-4D97-AF65-F5344CB8AC3E}">
        <p14:creationId xmlns:p14="http://schemas.microsoft.com/office/powerpoint/2010/main" val="383115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78C0441-6D3C-41D7-98E7-C8AD99B0A01B}"/>
              </a:ext>
            </a:extLst>
          </p:cNvPr>
          <p:cNvCxnSpPr>
            <a:cxnSpLocks/>
            <a:stCxn id="9" idx="1"/>
          </p:cNvCxnSpPr>
          <p:nvPr userDrawn="1"/>
        </p:nvCxnSpPr>
        <p:spPr>
          <a:xfrm flipH="1" flipV="1">
            <a:off x="222073" y="6552883"/>
            <a:ext cx="10303526" cy="10476"/>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8A4B7D16-CF32-4701-8042-2AAFD4A2C5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25599" y="6269038"/>
            <a:ext cx="1518694" cy="588641"/>
          </a:xfrm>
          <a:prstGeom prst="rect">
            <a:avLst/>
          </a:prstGeom>
        </p:spPr>
      </p:pic>
    </p:spTree>
    <p:extLst>
      <p:ext uri="{BB962C8B-B14F-4D97-AF65-F5344CB8AC3E}">
        <p14:creationId xmlns:p14="http://schemas.microsoft.com/office/powerpoint/2010/main" val="82014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FCB80-2D6D-433D-9004-267B6C901D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37CB3F3-AC7B-4451-9252-4ABD9BE1DA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622" y="4066672"/>
            <a:ext cx="7608753" cy="2242077"/>
          </a:xfrm>
          <a:prstGeom prst="rect">
            <a:avLst/>
          </a:prstGeom>
          <a:effectLst>
            <a:outerShdw blurRad="76200" algn="ctr" rotWithShape="0">
              <a:prstClr val="black">
                <a:alpha val="50000"/>
              </a:prstClr>
            </a:outerShdw>
          </a:effectLst>
        </p:spPr>
      </p:pic>
    </p:spTree>
    <p:extLst>
      <p:ext uri="{BB962C8B-B14F-4D97-AF65-F5344CB8AC3E}">
        <p14:creationId xmlns:p14="http://schemas.microsoft.com/office/powerpoint/2010/main" val="426553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4F8288-EE14-48D8-9084-8BB628A7C5AF}"/>
              </a:ext>
            </a:extLst>
          </p:cNvPr>
          <p:cNvSpPr>
            <a:spLocks noGrp="1"/>
          </p:cNvSpPr>
          <p:nvPr>
            <p:ph type="title"/>
          </p:nvPr>
        </p:nvSpPr>
        <p:spPr>
          <a:xfrm>
            <a:off x="1598194" y="1074988"/>
            <a:ext cx="8995611" cy="1944938"/>
          </a:xfrm>
          <a:prstGeom prst="rect">
            <a:avLst/>
          </a:prstGeom>
        </p:spPr>
        <p:txBody>
          <a:bodyPr/>
          <a:lstStyle>
            <a:lvl1pPr algn="ctr">
              <a:defRPr sz="6000" b="1">
                <a:solidFill>
                  <a:srgbClr val="003D80"/>
                </a:solidFill>
                <a:latin typeface="Trebuchet MS" panose="020B0603020202020204" pitchFamily="34" charset="0"/>
              </a:defRPr>
            </a:lvl1pPr>
          </a:lstStyle>
          <a:p>
            <a:r>
              <a:rPr lang="en-US"/>
              <a:t>Click to edit Master title style</a:t>
            </a:r>
          </a:p>
        </p:txBody>
      </p:sp>
      <p:sp>
        <p:nvSpPr>
          <p:cNvPr id="9" name="Text Placeholder 8">
            <a:extLst>
              <a:ext uri="{FF2B5EF4-FFF2-40B4-BE49-F238E27FC236}">
                <a16:creationId xmlns:a16="http://schemas.microsoft.com/office/drawing/2014/main" id="{B5DD1BB2-9724-46EC-8646-BFAB5618B1BA}"/>
              </a:ext>
            </a:extLst>
          </p:cNvPr>
          <p:cNvSpPr>
            <a:spLocks noGrp="1"/>
          </p:cNvSpPr>
          <p:nvPr>
            <p:ph type="body" sz="quarter" idx="10" hasCustomPrompt="1"/>
          </p:nvPr>
        </p:nvSpPr>
        <p:spPr>
          <a:xfrm>
            <a:off x="1597777" y="3344863"/>
            <a:ext cx="8995611" cy="1647825"/>
          </a:xfrm>
          <a:prstGeom prst="rect">
            <a:avLst/>
          </a:prstGeom>
        </p:spPr>
        <p:txBody>
          <a:bodyPr/>
          <a:lstStyle>
            <a:lvl1pPr marL="0" indent="0" algn="ctr">
              <a:buNone/>
              <a:defRPr sz="2400">
                <a:solidFill>
                  <a:srgbClr val="003D80"/>
                </a:solidFill>
                <a:latin typeface="+mj-lt"/>
              </a:defRPr>
            </a:lvl1pPr>
          </a:lstStyle>
          <a:p>
            <a:pPr lvl="0"/>
            <a:r>
              <a:rPr lang="en-US"/>
              <a:t>Subtitle</a:t>
            </a:r>
          </a:p>
        </p:txBody>
      </p:sp>
      <p:sp>
        <p:nvSpPr>
          <p:cNvPr id="11" name="Text Placeholder 10">
            <a:extLst>
              <a:ext uri="{FF2B5EF4-FFF2-40B4-BE49-F238E27FC236}">
                <a16:creationId xmlns:a16="http://schemas.microsoft.com/office/drawing/2014/main" id="{8A30FE04-884B-4EE3-BBE6-82C0DD08CF44}"/>
              </a:ext>
            </a:extLst>
          </p:cNvPr>
          <p:cNvSpPr>
            <a:spLocks noGrp="1"/>
          </p:cNvSpPr>
          <p:nvPr>
            <p:ph type="body" sz="quarter" idx="11" hasCustomPrompt="1"/>
          </p:nvPr>
        </p:nvSpPr>
        <p:spPr>
          <a:xfrm>
            <a:off x="1597025" y="4872038"/>
            <a:ext cx="8996363" cy="1397000"/>
          </a:xfrm>
          <a:prstGeom prst="rect">
            <a:avLst/>
          </a:prstGeom>
        </p:spPr>
        <p:txBody>
          <a:bodyPr/>
          <a:lstStyle>
            <a:lvl1pPr marL="0" indent="0" algn="ctr">
              <a:spcBef>
                <a:spcPts val="0"/>
              </a:spcBef>
              <a:buNone/>
              <a:defRPr sz="1600">
                <a:solidFill>
                  <a:srgbClr val="003D80"/>
                </a:solidFill>
                <a:latin typeface="Calibri Light" panose="020F0302020204030204" pitchFamily="34" charset="0"/>
                <a:cs typeface="Calibri Light" panose="020F0302020204030204" pitchFamily="34" charset="0"/>
              </a:defRPr>
            </a:lvl1pPr>
          </a:lstStyle>
          <a:p>
            <a:pPr lvl="0"/>
            <a:r>
              <a:rPr lang="en-US"/>
              <a:t>Author</a:t>
            </a:r>
          </a:p>
        </p:txBody>
      </p:sp>
      <p:cxnSp>
        <p:nvCxnSpPr>
          <p:cNvPr id="13" name="Straight Connector 12">
            <a:extLst>
              <a:ext uri="{FF2B5EF4-FFF2-40B4-BE49-F238E27FC236}">
                <a16:creationId xmlns:a16="http://schemas.microsoft.com/office/drawing/2014/main" id="{69EF070D-0CD4-4926-B9FE-67AA9527DC8C}"/>
              </a:ext>
            </a:extLst>
          </p:cNvPr>
          <p:cNvCxnSpPr>
            <a:cxnSpLocks/>
          </p:cNvCxnSpPr>
          <p:nvPr userDrawn="1"/>
        </p:nvCxnSpPr>
        <p:spPr>
          <a:xfrm flipH="1">
            <a:off x="222071" y="6552882"/>
            <a:ext cx="10496287" cy="0"/>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3761BD5-92AF-4CE5-ACC3-693150B3C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8358" y="6395188"/>
            <a:ext cx="1336997" cy="315387"/>
          </a:xfrm>
          <a:prstGeom prst="rect">
            <a:avLst/>
          </a:prstGeom>
        </p:spPr>
      </p:pic>
    </p:spTree>
    <p:extLst>
      <p:ext uri="{BB962C8B-B14F-4D97-AF65-F5344CB8AC3E}">
        <p14:creationId xmlns:p14="http://schemas.microsoft.com/office/powerpoint/2010/main" val="354489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C994-FBB3-4946-A94D-AC89CE1733B7}"/>
              </a:ext>
            </a:extLst>
          </p:cNvPr>
          <p:cNvSpPr>
            <a:spLocks noGrp="1"/>
          </p:cNvSpPr>
          <p:nvPr>
            <p:ph type="title"/>
          </p:nvPr>
        </p:nvSpPr>
        <p:spPr>
          <a:xfrm>
            <a:off x="838200" y="365125"/>
            <a:ext cx="10515600" cy="1325563"/>
          </a:xfrm>
          <a:prstGeom prst="rect">
            <a:avLst/>
          </a:prstGeom>
        </p:spPr>
        <p:txBody>
          <a:bodyPr/>
          <a:lstStyle>
            <a:lvl1pPr>
              <a:defRPr>
                <a:solidFill>
                  <a:srgbClr val="003D80"/>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4F8EBA71-35FC-4C98-BA80-C9D676B5C4B1}"/>
              </a:ext>
            </a:extLst>
          </p:cNvPr>
          <p:cNvCxnSpPr>
            <a:cxnSpLocks/>
          </p:cNvCxnSpPr>
          <p:nvPr userDrawn="1"/>
        </p:nvCxnSpPr>
        <p:spPr>
          <a:xfrm flipH="1">
            <a:off x="222071" y="6552882"/>
            <a:ext cx="10496287" cy="0"/>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DAA7FD7-D721-4C08-8B73-7CDA3919CB4F}"/>
              </a:ext>
            </a:extLst>
          </p:cNvPr>
          <p:cNvSpPr>
            <a:spLocks noGrp="1"/>
          </p:cNvSpPr>
          <p:nvPr>
            <p:ph type="body" sz="quarter" idx="10"/>
          </p:nvPr>
        </p:nvSpPr>
        <p:spPr>
          <a:xfrm>
            <a:off x="838200" y="1925638"/>
            <a:ext cx="10515600" cy="43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896EC91-A9F0-43B5-A4BB-B89730E074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8358" y="6395188"/>
            <a:ext cx="1336997" cy="315387"/>
          </a:xfrm>
          <a:prstGeom prst="rect">
            <a:avLst/>
          </a:prstGeom>
        </p:spPr>
      </p:pic>
    </p:spTree>
    <p:extLst>
      <p:ext uri="{BB962C8B-B14F-4D97-AF65-F5344CB8AC3E}">
        <p14:creationId xmlns:p14="http://schemas.microsoft.com/office/powerpoint/2010/main" val="392898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A79A0910-D84A-472C-B553-A80852337953}"/>
              </a:ext>
            </a:extLst>
          </p:cNvPr>
          <p:cNvSpPr>
            <a:spLocks noGrp="1"/>
          </p:cNvSpPr>
          <p:nvPr>
            <p:ph type="title"/>
          </p:nvPr>
        </p:nvSpPr>
        <p:spPr>
          <a:xfrm>
            <a:off x="838200" y="365125"/>
            <a:ext cx="10515600" cy="1325563"/>
          </a:xfrm>
          <a:prstGeom prst="rect">
            <a:avLst/>
          </a:prstGeom>
        </p:spPr>
        <p:txBody>
          <a:bodyPr/>
          <a:lstStyle>
            <a:lvl1pPr>
              <a:defRPr sz="4400">
                <a:solidFill>
                  <a:srgbClr val="003D80"/>
                </a:solidFill>
              </a:defRPr>
            </a:lvl1pPr>
          </a:lstStyle>
          <a:p>
            <a:r>
              <a:rPr lang="en-US"/>
              <a:t>Click to edit Master title style</a:t>
            </a:r>
          </a:p>
        </p:txBody>
      </p:sp>
      <p:sp>
        <p:nvSpPr>
          <p:cNvPr id="11" name="Picture Placeholder 17">
            <a:extLst>
              <a:ext uri="{FF2B5EF4-FFF2-40B4-BE49-F238E27FC236}">
                <a16:creationId xmlns:a16="http://schemas.microsoft.com/office/drawing/2014/main" id="{1ECE40DD-5D66-430B-A82A-8A65718AE6E7}"/>
              </a:ext>
            </a:extLst>
          </p:cNvPr>
          <p:cNvSpPr>
            <a:spLocks noGrp="1"/>
          </p:cNvSpPr>
          <p:nvPr>
            <p:ph type="pic" sz="quarter" idx="11"/>
          </p:nvPr>
        </p:nvSpPr>
        <p:spPr>
          <a:xfrm>
            <a:off x="5590883" y="1484416"/>
            <a:ext cx="5984875" cy="3967321"/>
          </a:xfrm>
          <a:prstGeom prst="rect">
            <a:avLst/>
          </a:prstGeom>
        </p:spPr>
        <p:txBody>
          <a:bodyPr/>
          <a:lstStyle/>
          <a:p>
            <a:endParaRPr lang="en-US"/>
          </a:p>
        </p:txBody>
      </p:sp>
      <p:sp>
        <p:nvSpPr>
          <p:cNvPr id="12" name="Content Placeholder 15">
            <a:extLst>
              <a:ext uri="{FF2B5EF4-FFF2-40B4-BE49-F238E27FC236}">
                <a16:creationId xmlns:a16="http://schemas.microsoft.com/office/drawing/2014/main" id="{DE6E6762-3D43-4F25-88E7-C1BD72F9E672}"/>
              </a:ext>
            </a:extLst>
          </p:cNvPr>
          <p:cNvSpPr>
            <a:spLocks noGrp="1"/>
          </p:cNvSpPr>
          <p:nvPr>
            <p:ph sz="quarter" idx="12" hasCustomPrompt="1"/>
          </p:nvPr>
        </p:nvSpPr>
        <p:spPr>
          <a:xfrm>
            <a:off x="6307638" y="5519443"/>
            <a:ext cx="4551363" cy="865207"/>
          </a:xfrm>
          <a:prstGeom prst="rect">
            <a:avLst/>
          </a:prstGeom>
        </p:spPr>
        <p:txBody>
          <a:bodyPr/>
          <a:lstStyle>
            <a:lvl1pPr marL="0" indent="0" algn="ctr">
              <a:spcBef>
                <a:spcPts val="0"/>
              </a:spcBef>
              <a:buNone/>
              <a:defRPr sz="1500">
                <a:solidFill>
                  <a:srgbClr val="003D80"/>
                </a:solidFill>
                <a:latin typeface="Calibri Light" panose="020F0302020204030204" pitchFamily="34" charset="0"/>
                <a:cs typeface="Calibri Light" panose="020F0302020204030204" pitchFamily="34" charset="0"/>
              </a:defRPr>
            </a:lvl1pPr>
            <a:lvl2pPr>
              <a:defRPr sz="2000"/>
            </a:lvl2pPr>
            <a:lvl3pPr>
              <a:defRPr sz="1800"/>
            </a:lvl3pPr>
            <a:lvl4pPr>
              <a:defRPr sz="1600"/>
            </a:lvl4pPr>
          </a:lstStyle>
          <a:p>
            <a:pPr lvl="0"/>
            <a:r>
              <a:rPr lang="en-US"/>
              <a:t>Photo caption</a:t>
            </a:r>
          </a:p>
        </p:txBody>
      </p:sp>
      <p:cxnSp>
        <p:nvCxnSpPr>
          <p:cNvPr id="14" name="Straight Connector 13">
            <a:extLst>
              <a:ext uri="{FF2B5EF4-FFF2-40B4-BE49-F238E27FC236}">
                <a16:creationId xmlns:a16="http://schemas.microsoft.com/office/drawing/2014/main" id="{63938428-8FFB-40AC-87B3-EEC0C06F270E}"/>
              </a:ext>
            </a:extLst>
          </p:cNvPr>
          <p:cNvCxnSpPr>
            <a:cxnSpLocks/>
          </p:cNvCxnSpPr>
          <p:nvPr userDrawn="1"/>
        </p:nvCxnSpPr>
        <p:spPr>
          <a:xfrm flipH="1">
            <a:off x="222071" y="6552882"/>
            <a:ext cx="10496287" cy="0"/>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1E2ABB-BD0B-4E6B-BB25-B1A92708FC73}"/>
              </a:ext>
            </a:extLst>
          </p:cNvPr>
          <p:cNvSpPr>
            <a:spLocks noGrp="1"/>
          </p:cNvSpPr>
          <p:nvPr>
            <p:ph type="body" sz="quarter" idx="13"/>
          </p:nvPr>
        </p:nvSpPr>
        <p:spPr>
          <a:xfrm>
            <a:off x="838200" y="1858963"/>
            <a:ext cx="4456113" cy="3592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A10CB49F-B89C-4989-B91A-EDE8B43E3D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8358" y="6395188"/>
            <a:ext cx="1336997" cy="315387"/>
          </a:xfrm>
          <a:prstGeom prst="rect">
            <a:avLst/>
          </a:prstGeom>
        </p:spPr>
      </p:pic>
    </p:spTree>
    <p:extLst>
      <p:ext uri="{BB962C8B-B14F-4D97-AF65-F5344CB8AC3E}">
        <p14:creationId xmlns:p14="http://schemas.microsoft.com/office/powerpoint/2010/main" val="327712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39B6E9-2390-46C6-877B-4B5A3D5FDD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9" name="Picture Placeholder 17">
            <a:extLst>
              <a:ext uri="{FF2B5EF4-FFF2-40B4-BE49-F238E27FC236}">
                <a16:creationId xmlns:a16="http://schemas.microsoft.com/office/drawing/2014/main" id="{C52CCAAA-35FB-4C44-BC08-58E447750860}"/>
              </a:ext>
            </a:extLst>
          </p:cNvPr>
          <p:cNvSpPr>
            <a:spLocks noGrp="1"/>
          </p:cNvSpPr>
          <p:nvPr>
            <p:ph type="pic" sz="quarter" idx="11"/>
          </p:nvPr>
        </p:nvSpPr>
        <p:spPr>
          <a:xfrm>
            <a:off x="838201" y="1621405"/>
            <a:ext cx="4974638" cy="3967321"/>
          </a:xfrm>
          <a:prstGeom prst="rect">
            <a:avLst/>
          </a:prstGeom>
        </p:spPr>
        <p:txBody>
          <a:bodyPr/>
          <a:lstStyle/>
          <a:p>
            <a:endParaRPr lang="en-US"/>
          </a:p>
        </p:txBody>
      </p:sp>
      <p:sp>
        <p:nvSpPr>
          <p:cNvPr id="10" name="Content Placeholder 15">
            <a:extLst>
              <a:ext uri="{FF2B5EF4-FFF2-40B4-BE49-F238E27FC236}">
                <a16:creationId xmlns:a16="http://schemas.microsoft.com/office/drawing/2014/main" id="{369F99BC-4225-4012-9B01-350FB7532D33}"/>
              </a:ext>
            </a:extLst>
          </p:cNvPr>
          <p:cNvSpPr>
            <a:spLocks noGrp="1"/>
          </p:cNvSpPr>
          <p:nvPr>
            <p:ph sz="quarter" idx="12" hasCustomPrompt="1"/>
          </p:nvPr>
        </p:nvSpPr>
        <p:spPr>
          <a:xfrm>
            <a:off x="6555037" y="5627667"/>
            <a:ext cx="4551363" cy="865207"/>
          </a:xfrm>
          <a:prstGeom prst="rect">
            <a:avLst/>
          </a:prstGeom>
        </p:spPr>
        <p:txBody>
          <a:bodyPr/>
          <a:lstStyle>
            <a:lvl1pPr marL="0" indent="0" algn="ctr">
              <a:spcBef>
                <a:spcPts val="0"/>
              </a:spcBef>
              <a:buNone/>
              <a:defRPr sz="1500">
                <a:latin typeface="Calibri Light" panose="020F0302020204030204" pitchFamily="34" charset="0"/>
                <a:cs typeface="Calibri Light" panose="020F0302020204030204" pitchFamily="34" charset="0"/>
              </a:defRPr>
            </a:lvl1pPr>
            <a:lvl2pPr>
              <a:defRPr sz="2000"/>
            </a:lvl2pPr>
            <a:lvl3pPr>
              <a:defRPr sz="1800"/>
            </a:lvl3pPr>
            <a:lvl4pPr>
              <a:defRPr sz="1600"/>
            </a:lvl4pPr>
          </a:lstStyle>
          <a:p>
            <a:pPr lvl="0"/>
            <a:r>
              <a:rPr lang="en-US"/>
              <a:t>Photo caption</a:t>
            </a:r>
          </a:p>
        </p:txBody>
      </p:sp>
      <p:sp>
        <p:nvSpPr>
          <p:cNvPr id="11" name="Picture Placeholder 17">
            <a:extLst>
              <a:ext uri="{FF2B5EF4-FFF2-40B4-BE49-F238E27FC236}">
                <a16:creationId xmlns:a16="http://schemas.microsoft.com/office/drawing/2014/main" id="{344DD910-9719-4FCE-988E-00EA93929417}"/>
              </a:ext>
            </a:extLst>
          </p:cNvPr>
          <p:cNvSpPr>
            <a:spLocks noGrp="1"/>
          </p:cNvSpPr>
          <p:nvPr>
            <p:ph type="pic" sz="quarter" idx="13"/>
          </p:nvPr>
        </p:nvSpPr>
        <p:spPr>
          <a:xfrm>
            <a:off x="6307638" y="1636816"/>
            <a:ext cx="5046162" cy="3967321"/>
          </a:xfrm>
          <a:prstGeom prst="rect">
            <a:avLst/>
          </a:prstGeom>
        </p:spPr>
        <p:txBody>
          <a:bodyPr/>
          <a:lstStyle/>
          <a:p>
            <a:endParaRPr lang="en-US"/>
          </a:p>
        </p:txBody>
      </p:sp>
      <p:sp>
        <p:nvSpPr>
          <p:cNvPr id="12" name="Content Placeholder 15">
            <a:extLst>
              <a:ext uri="{FF2B5EF4-FFF2-40B4-BE49-F238E27FC236}">
                <a16:creationId xmlns:a16="http://schemas.microsoft.com/office/drawing/2014/main" id="{BEF5CC2B-E7C8-4791-9A13-DC3D18233970}"/>
              </a:ext>
            </a:extLst>
          </p:cNvPr>
          <p:cNvSpPr>
            <a:spLocks noGrp="1"/>
          </p:cNvSpPr>
          <p:nvPr>
            <p:ph sz="quarter" idx="14" hasCustomPrompt="1"/>
          </p:nvPr>
        </p:nvSpPr>
        <p:spPr>
          <a:xfrm>
            <a:off x="1049838" y="5627668"/>
            <a:ext cx="4551363" cy="865207"/>
          </a:xfrm>
          <a:prstGeom prst="rect">
            <a:avLst/>
          </a:prstGeom>
        </p:spPr>
        <p:txBody>
          <a:bodyPr/>
          <a:lstStyle>
            <a:lvl1pPr marL="0" indent="0" algn="ctr">
              <a:spcBef>
                <a:spcPts val="0"/>
              </a:spcBef>
              <a:buNone/>
              <a:defRPr sz="1500">
                <a:latin typeface="Calibri Light" panose="020F0302020204030204" pitchFamily="34" charset="0"/>
                <a:cs typeface="Calibri Light" panose="020F0302020204030204" pitchFamily="34" charset="0"/>
              </a:defRPr>
            </a:lvl1pPr>
            <a:lvl2pPr>
              <a:defRPr sz="2000"/>
            </a:lvl2pPr>
            <a:lvl3pPr>
              <a:defRPr sz="1800"/>
            </a:lvl3pPr>
            <a:lvl4pPr>
              <a:defRPr sz="1600"/>
            </a:lvl4pPr>
          </a:lstStyle>
          <a:p>
            <a:pPr lvl="0"/>
            <a:r>
              <a:rPr lang="en-US"/>
              <a:t>Photo caption</a:t>
            </a:r>
          </a:p>
        </p:txBody>
      </p:sp>
      <p:cxnSp>
        <p:nvCxnSpPr>
          <p:cNvPr id="7" name="Straight Connector 6">
            <a:extLst>
              <a:ext uri="{FF2B5EF4-FFF2-40B4-BE49-F238E27FC236}">
                <a16:creationId xmlns:a16="http://schemas.microsoft.com/office/drawing/2014/main" id="{AA532B6D-2445-4EED-8AB0-1CEE1F5DD954}"/>
              </a:ext>
            </a:extLst>
          </p:cNvPr>
          <p:cNvCxnSpPr>
            <a:cxnSpLocks/>
          </p:cNvCxnSpPr>
          <p:nvPr userDrawn="1"/>
        </p:nvCxnSpPr>
        <p:spPr>
          <a:xfrm flipH="1">
            <a:off x="222071" y="6552882"/>
            <a:ext cx="10496287" cy="0"/>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EDAE6E4-3676-4BDD-A0FD-F66B344BFC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8358" y="6395188"/>
            <a:ext cx="1336997" cy="315387"/>
          </a:xfrm>
          <a:prstGeom prst="rect">
            <a:avLst/>
          </a:prstGeom>
        </p:spPr>
      </p:pic>
    </p:spTree>
    <p:extLst>
      <p:ext uri="{BB962C8B-B14F-4D97-AF65-F5344CB8AC3E}">
        <p14:creationId xmlns:p14="http://schemas.microsoft.com/office/powerpoint/2010/main" val="362587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large pictur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0F6C400C-B560-4C7E-A255-458C4031C25C}"/>
              </a:ext>
            </a:extLst>
          </p:cNvPr>
          <p:cNvSpPr>
            <a:spLocks noGrp="1"/>
          </p:cNvSpPr>
          <p:nvPr>
            <p:ph type="pic" sz="quarter" idx="10"/>
          </p:nvPr>
        </p:nvSpPr>
        <p:spPr>
          <a:xfrm>
            <a:off x="2409129" y="438204"/>
            <a:ext cx="7754937" cy="5167312"/>
          </a:xfrm>
          <a:prstGeom prst="rect">
            <a:avLst/>
          </a:prstGeom>
        </p:spPr>
        <p:txBody>
          <a:bodyPr/>
          <a:lstStyle>
            <a:lvl1pPr>
              <a:defRPr>
                <a:solidFill>
                  <a:srgbClr val="003D80"/>
                </a:solidFill>
              </a:defRPr>
            </a:lvl1pPr>
          </a:lstStyle>
          <a:p>
            <a:endParaRPr lang="en-US"/>
          </a:p>
        </p:txBody>
      </p:sp>
      <p:sp>
        <p:nvSpPr>
          <p:cNvPr id="8" name="Content Placeholder 15">
            <a:extLst>
              <a:ext uri="{FF2B5EF4-FFF2-40B4-BE49-F238E27FC236}">
                <a16:creationId xmlns:a16="http://schemas.microsoft.com/office/drawing/2014/main" id="{1F448C8F-3736-4E72-A66E-5F628D51DB7E}"/>
              </a:ext>
            </a:extLst>
          </p:cNvPr>
          <p:cNvSpPr>
            <a:spLocks noGrp="1"/>
          </p:cNvSpPr>
          <p:nvPr>
            <p:ph sz="quarter" idx="12" hasCustomPrompt="1"/>
          </p:nvPr>
        </p:nvSpPr>
        <p:spPr>
          <a:xfrm>
            <a:off x="4010915" y="5631674"/>
            <a:ext cx="4551363" cy="865207"/>
          </a:xfrm>
          <a:prstGeom prst="rect">
            <a:avLst/>
          </a:prstGeom>
        </p:spPr>
        <p:txBody>
          <a:bodyPr/>
          <a:lstStyle>
            <a:lvl1pPr marL="0" indent="0" algn="ctr">
              <a:spcBef>
                <a:spcPts val="0"/>
              </a:spcBef>
              <a:buNone/>
              <a:defRPr sz="1500">
                <a:solidFill>
                  <a:srgbClr val="003D80"/>
                </a:solidFill>
                <a:latin typeface="Calibri Light" panose="020F0302020204030204" pitchFamily="34" charset="0"/>
                <a:cs typeface="Calibri Light" panose="020F0302020204030204" pitchFamily="34" charset="0"/>
              </a:defRPr>
            </a:lvl1pPr>
            <a:lvl2pPr>
              <a:defRPr sz="2000"/>
            </a:lvl2pPr>
            <a:lvl3pPr>
              <a:defRPr sz="1800"/>
            </a:lvl3pPr>
            <a:lvl4pPr>
              <a:defRPr sz="1600"/>
            </a:lvl4pPr>
          </a:lstStyle>
          <a:p>
            <a:pPr lvl="0"/>
            <a:r>
              <a:rPr lang="en-US"/>
              <a:t>Photo caption</a:t>
            </a:r>
          </a:p>
        </p:txBody>
      </p:sp>
      <p:cxnSp>
        <p:nvCxnSpPr>
          <p:cNvPr id="10" name="Straight Connector 9">
            <a:extLst>
              <a:ext uri="{FF2B5EF4-FFF2-40B4-BE49-F238E27FC236}">
                <a16:creationId xmlns:a16="http://schemas.microsoft.com/office/drawing/2014/main" id="{DA5A40D3-A7C2-4025-9418-57120C6A3742}"/>
              </a:ext>
            </a:extLst>
          </p:cNvPr>
          <p:cNvCxnSpPr>
            <a:cxnSpLocks/>
          </p:cNvCxnSpPr>
          <p:nvPr userDrawn="1"/>
        </p:nvCxnSpPr>
        <p:spPr>
          <a:xfrm flipH="1">
            <a:off x="222071" y="6552882"/>
            <a:ext cx="10496287" cy="0"/>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7491560-2398-4E9C-B037-63A3E3F34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8358" y="6383156"/>
            <a:ext cx="1336997" cy="315387"/>
          </a:xfrm>
          <a:prstGeom prst="rect">
            <a:avLst/>
          </a:prstGeom>
        </p:spPr>
      </p:pic>
    </p:spTree>
    <p:extLst>
      <p:ext uri="{BB962C8B-B14F-4D97-AF65-F5344CB8AC3E}">
        <p14:creationId xmlns:p14="http://schemas.microsoft.com/office/powerpoint/2010/main" val="425079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53C9A10-9B47-4A62-8AC5-BB5A1D02DE47}"/>
              </a:ext>
            </a:extLst>
          </p:cNvPr>
          <p:cNvCxnSpPr>
            <a:cxnSpLocks/>
          </p:cNvCxnSpPr>
          <p:nvPr userDrawn="1"/>
        </p:nvCxnSpPr>
        <p:spPr>
          <a:xfrm flipH="1">
            <a:off x="222071" y="6552882"/>
            <a:ext cx="10496287" cy="0"/>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E38792CA-B0E1-48A8-836E-91713F0A0EB4}"/>
              </a:ext>
            </a:extLst>
          </p:cNvPr>
          <p:cNvSpPr>
            <a:spLocks noGrp="1"/>
          </p:cNvSpPr>
          <p:nvPr>
            <p:ph type="pic" sz="quarter" idx="10"/>
          </p:nvPr>
        </p:nvSpPr>
        <p:spPr>
          <a:xfrm>
            <a:off x="900963" y="604460"/>
            <a:ext cx="2596306" cy="3889457"/>
          </a:xfrm>
          <a:prstGeom prst="rect">
            <a:avLst/>
          </a:prstGeom>
        </p:spPr>
        <p:txBody>
          <a:bodyPr/>
          <a:lstStyle>
            <a:lvl1pPr>
              <a:defRPr>
                <a:solidFill>
                  <a:srgbClr val="003D80"/>
                </a:solidFill>
              </a:defRPr>
            </a:lvl1pPr>
          </a:lstStyle>
          <a:p>
            <a:endParaRPr lang="en-US"/>
          </a:p>
        </p:txBody>
      </p:sp>
      <p:sp>
        <p:nvSpPr>
          <p:cNvPr id="11" name="Title 1">
            <a:extLst>
              <a:ext uri="{FF2B5EF4-FFF2-40B4-BE49-F238E27FC236}">
                <a16:creationId xmlns:a16="http://schemas.microsoft.com/office/drawing/2014/main" id="{0CC181FF-7624-469F-8D6B-3AF37AF8A886}"/>
              </a:ext>
            </a:extLst>
          </p:cNvPr>
          <p:cNvSpPr>
            <a:spLocks noGrp="1"/>
          </p:cNvSpPr>
          <p:nvPr>
            <p:ph type="title" hasCustomPrompt="1"/>
          </p:nvPr>
        </p:nvSpPr>
        <p:spPr>
          <a:xfrm>
            <a:off x="4190428" y="604460"/>
            <a:ext cx="6817998" cy="1022460"/>
          </a:xfrm>
          <a:prstGeom prst="rect">
            <a:avLst/>
          </a:prstGeom>
        </p:spPr>
        <p:txBody>
          <a:bodyPr/>
          <a:lstStyle>
            <a:lvl1pPr>
              <a:defRPr>
                <a:solidFill>
                  <a:srgbClr val="003D80"/>
                </a:solidFill>
              </a:defRPr>
            </a:lvl1pPr>
          </a:lstStyle>
          <a:p>
            <a:r>
              <a:rPr lang="en-US"/>
              <a:t>Author Name</a:t>
            </a:r>
          </a:p>
        </p:txBody>
      </p:sp>
      <p:sp>
        <p:nvSpPr>
          <p:cNvPr id="12" name="Text Placeholder 5">
            <a:extLst>
              <a:ext uri="{FF2B5EF4-FFF2-40B4-BE49-F238E27FC236}">
                <a16:creationId xmlns:a16="http://schemas.microsoft.com/office/drawing/2014/main" id="{2A723891-B721-4BBB-9893-0072672699CD}"/>
              </a:ext>
            </a:extLst>
          </p:cNvPr>
          <p:cNvSpPr>
            <a:spLocks noGrp="1"/>
          </p:cNvSpPr>
          <p:nvPr>
            <p:ph type="body" sz="quarter" idx="11" hasCustomPrompt="1"/>
          </p:nvPr>
        </p:nvSpPr>
        <p:spPr>
          <a:xfrm>
            <a:off x="4190427" y="1626921"/>
            <a:ext cx="6817997" cy="3051954"/>
          </a:xfrm>
          <a:prstGeom prst="rect">
            <a:avLst/>
          </a:prstGeom>
        </p:spPr>
        <p:txBody>
          <a:bodyPr/>
          <a:lstStyle>
            <a:lvl1pPr marL="0" indent="0">
              <a:buNone/>
              <a:defRPr sz="2400">
                <a:solidFill>
                  <a:srgbClr val="003D80"/>
                </a:solidFill>
                <a:latin typeface="+mn-lt"/>
              </a:defRPr>
            </a:lvl1pPr>
            <a:lvl2pPr>
              <a:defRPr sz="2000"/>
            </a:lvl2pPr>
          </a:lstStyle>
          <a:p>
            <a:pPr lvl="0"/>
            <a:r>
              <a:rPr lang="en-US"/>
              <a:t>Author Information</a:t>
            </a:r>
          </a:p>
        </p:txBody>
      </p:sp>
      <p:pic>
        <p:nvPicPr>
          <p:cNvPr id="8" name="Picture 7">
            <a:extLst>
              <a:ext uri="{FF2B5EF4-FFF2-40B4-BE49-F238E27FC236}">
                <a16:creationId xmlns:a16="http://schemas.microsoft.com/office/drawing/2014/main" id="{5ECDD9B3-FEE9-49A7-8E10-BD83FCA96F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8358" y="6395188"/>
            <a:ext cx="1336997" cy="315387"/>
          </a:xfrm>
          <a:prstGeom prst="rect">
            <a:avLst/>
          </a:prstGeom>
        </p:spPr>
      </p:pic>
    </p:spTree>
    <p:extLst>
      <p:ext uri="{BB962C8B-B14F-4D97-AF65-F5344CB8AC3E}">
        <p14:creationId xmlns:p14="http://schemas.microsoft.com/office/powerpoint/2010/main" val="231655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88F808-8476-4063-8C56-15054DBDC1CB}"/>
              </a:ext>
            </a:extLst>
          </p:cNvPr>
          <p:cNvCxnSpPr>
            <a:cxnSpLocks/>
          </p:cNvCxnSpPr>
          <p:nvPr userDrawn="1"/>
        </p:nvCxnSpPr>
        <p:spPr>
          <a:xfrm flipH="1">
            <a:off x="222071" y="6552882"/>
            <a:ext cx="10496287" cy="0"/>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D06B56F-0DBB-47F6-B9C8-186BFD6B89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8358" y="6395188"/>
            <a:ext cx="1336997" cy="315387"/>
          </a:xfrm>
          <a:prstGeom prst="rect">
            <a:avLst/>
          </a:prstGeom>
        </p:spPr>
      </p:pic>
    </p:spTree>
    <p:extLst>
      <p:ext uri="{BB962C8B-B14F-4D97-AF65-F5344CB8AC3E}">
        <p14:creationId xmlns:p14="http://schemas.microsoft.com/office/powerpoint/2010/main" val="428713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91871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62" r:id="rId4"/>
    <p:sldLayoutId id="2147483664" r:id="rId5"/>
    <p:sldLayoutId id="2147483672" r:id="rId6"/>
    <p:sldLayoutId id="2147483670" r:id="rId7"/>
    <p:sldLayoutId id="2147483666" r:id="rId8"/>
    <p:sldLayoutId id="2147483671" r:id="rId9"/>
    <p:sldLayoutId id="214748367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1243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help.natureserve.org/biotics/#Record_Management/Source_Feature/SF_Overview_of_Visits_section.htm%3FTocPath%3DRecord%2520Management%7CSubject%2520Area%2520Help%7CSource%2520Features%7CVisits%7C_____0" TargetMode="External"/><Relationship Id="rId2" Type="http://schemas.openxmlformats.org/officeDocument/2006/relationships/hyperlink" Target="http://help.natureserve.org/biotics/#Map/MAP_Bulk_Create.htm%3FTocPath%3DMap%7CCreate%7CBulk%2520Create%7C_____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help.natureserve.org/biotics/#Record_Management/Element_Files/Element_Tracking/ETRACK_Element_Occurrence_Tracking.htm?Highlight=track%20statu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help.natureserve.org/biotics/#Map/MAP_Bulk_Create.htm%3FTocPath%3DMap%7CCreate%7CBulk%2520Create%7C_____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help.natureserve.org/biotics/#Map/MAP_Bulk_Replace_Shape.htm%3FTocPath%3DMap%7CModify%252FRemove%7CBulk%2520Replace%2520Shape%7C_____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help.natureserve.org/biotics/#Map/MAP_Bulk_Replace_Shape.htm%3FTocPath%3DMap%7CModify%252FRemove%7CBulk%2520Replace%2520Shape%7C_____0" TargetMode="External"/><Relationship Id="rId2" Type="http://schemas.openxmlformats.org/officeDocument/2006/relationships/hyperlink" Target="http://help.natureserve.org/biotics/#Map/MAP_Bulk_Create.htm%3FTocPath%3DMap%7CCreate%7CBulk%2520Create%7C_____0" TargetMode="Externa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help.natureserve.org/biotics/#Configuration/ADM_Database_Access_Accounts.htm%3FTocPath%3DConfiguration%7C_____5"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tranxfer.natureserve.org/download/Longterm/Biotics/Biotics5/Training/Generate_Specimen_Labels.zip" TargetMode="External"/><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sv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svg"/><Relationship Id="rId33" Type="http://schemas.openxmlformats.org/officeDocument/2006/relationships/image" Target="../media/image40.sv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13.svg"/><Relationship Id="rId11" Type="http://schemas.openxmlformats.org/officeDocument/2006/relationships/image" Target="../media/image18.svg"/><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2.svg"/><Relationship Id="rId23" Type="http://schemas.openxmlformats.org/officeDocument/2006/relationships/image" Target="../media/image30.sv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svg"/><Relationship Id="rId31" Type="http://schemas.openxmlformats.org/officeDocument/2006/relationships/image" Target="../media/image38.png"/><Relationship Id="rId4" Type="http://schemas.openxmlformats.org/officeDocument/2006/relationships/image" Target="../media/image11.sv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svg"/><Relationship Id="rId30" Type="http://schemas.openxmlformats.org/officeDocument/2006/relationships/image" Target="../media/image37.png"/></Relationships>
</file>

<file path=ppt/slides/_rels/slide30.xml.rels><?xml version="1.0" encoding="UTF-8" standalone="yes"?>
<Relationships xmlns="http://schemas.openxmlformats.org/package/2006/relationships"><Relationship Id="rId2" Type="http://schemas.openxmlformats.org/officeDocument/2006/relationships/hyperlink" Target="https://forms.office.com/Pages/ResponsePage.aspx?id=SCsTLepjG0K9FP_MYZcjqACJIYdJlc5NtSyM5-n3IIRUMkI4N0EzVDJFR1VTTVY4OEs0SUhLSllSMi4uto"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svg"/><Relationship Id="rId7" Type="http://schemas.openxmlformats.org/officeDocument/2006/relationships/image" Target="../media/image13.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bioticssupport.natureserve.org/a/solutions/articles/110732-accessing-biotics-5-backups" TargetMode="External"/><Relationship Id="rId2" Type="http://schemas.openxmlformats.org/officeDocument/2006/relationships/hyperlink" Target="https://tranxfer.natureserve.org/download/Longterm/Biotics/Biotics5/Observations/Observations_v1_4.zip"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help.natureserve.org/biotics/#Methodology/PlantEOSpecs.htm%3FTocPath%3DMethodology%2520%2526%25C2%25A0Guidelines%7CEO%25C2%25A0Specifications%7CHabitat-based%2520Plant%2520Element%2520Occurrence%2520Delimitation%2520Guidance%7C_____0" TargetMode="External"/><Relationship Id="rId1" Type="http://schemas.openxmlformats.org/officeDocument/2006/relationships/slideLayout" Target="../slideLayouts/slideLayout4.xml"/><Relationship Id="rId4" Type="http://schemas.openxmlformats.org/officeDocument/2006/relationships/hyperlink" Target="https://help.natureserve.org/biotics/#Record_Management/Element_Files/EO_Specifications/SPECS_Suitable_Habitat_Separation_Distance.htm?Highlight=suitable%20habita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55B7707C-AE87-4DD5-95B2-51D5966AE7ED}"/>
              </a:ext>
            </a:extLst>
          </p:cNvPr>
          <p:cNvSpPr txBox="1">
            <a:spLocks/>
          </p:cNvSpPr>
          <p:nvPr/>
        </p:nvSpPr>
        <p:spPr>
          <a:xfrm>
            <a:off x="921147" y="5496560"/>
            <a:ext cx="3363242" cy="711534"/>
          </a:xfr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Core Methodology Training</a:t>
            </a:r>
          </a:p>
          <a:p>
            <a:pPr marL="0" indent="0">
              <a:buNone/>
            </a:pPr>
            <a:r>
              <a:rPr lang="en-US" dirty="0"/>
              <a:t>February 2023</a:t>
            </a:r>
          </a:p>
        </p:txBody>
      </p:sp>
      <p:pic>
        <p:nvPicPr>
          <p:cNvPr id="1026" name="Picture 2">
            <a:extLst>
              <a:ext uri="{FF2B5EF4-FFF2-40B4-BE49-F238E27FC236}">
                <a16:creationId xmlns:a16="http://schemas.microsoft.com/office/drawing/2014/main" id="{B89994C4-32A0-4927-8E42-EE4653C54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857" y="421566"/>
            <a:ext cx="6291943" cy="60148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E0920C-83EC-4318-8455-283F6540DF98}"/>
              </a:ext>
            </a:extLst>
          </p:cNvPr>
          <p:cNvSpPr>
            <a:spLocks noGrp="1"/>
          </p:cNvSpPr>
          <p:nvPr>
            <p:ph type="title"/>
          </p:nvPr>
        </p:nvSpPr>
        <p:spPr>
          <a:xfrm>
            <a:off x="838198" y="365125"/>
            <a:ext cx="4742469" cy="4530260"/>
          </a:xfrm>
        </p:spPr>
        <p:txBody>
          <a:bodyPr lIns="91440" tIns="45720" rIns="91440" bIns="45720" anchor="t"/>
          <a:lstStyle/>
          <a:p>
            <a:pPr>
              <a:lnSpc>
                <a:spcPct val="100000"/>
              </a:lnSpc>
              <a:spcAft>
                <a:spcPts val="1200"/>
              </a:spcAft>
            </a:pPr>
            <a:r>
              <a:rPr lang="en-US" sz="5400" dirty="0"/>
              <a:t>The Observations Lifecycle</a:t>
            </a:r>
            <a:br>
              <a:rPr lang="en-US" sz="5400" dirty="0"/>
            </a:br>
            <a:r>
              <a:rPr lang="en-US" sz="3600" dirty="0"/>
              <a:t>Utilizing Data collected via the Observations Survey</a:t>
            </a:r>
            <a:endParaRPr lang="en-US" sz="5400" dirty="0"/>
          </a:p>
        </p:txBody>
      </p:sp>
    </p:spTree>
    <p:extLst>
      <p:ext uri="{BB962C8B-B14F-4D97-AF65-F5344CB8AC3E}">
        <p14:creationId xmlns:p14="http://schemas.microsoft.com/office/powerpoint/2010/main" val="412960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FF01-1EDE-4560-AD3C-9E529B302636}"/>
              </a:ext>
            </a:extLst>
          </p:cNvPr>
          <p:cNvSpPr>
            <a:spLocks noGrp="1"/>
          </p:cNvSpPr>
          <p:nvPr>
            <p:ph type="title"/>
          </p:nvPr>
        </p:nvSpPr>
        <p:spPr/>
        <p:txBody>
          <a:bodyPr/>
          <a:lstStyle/>
          <a:p>
            <a:pPr algn="ctr"/>
            <a:r>
              <a:rPr lang="en-US" dirty="0"/>
              <a:t>Create OLE DB Connection to Biotics</a:t>
            </a:r>
          </a:p>
        </p:txBody>
      </p:sp>
      <p:pic>
        <p:nvPicPr>
          <p:cNvPr id="5" name="Picture 4">
            <a:extLst>
              <a:ext uri="{FF2B5EF4-FFF2-40B4-BE49-F238E27FC236}">
                <a16:creationId xmlns:a16="http://schemas.microsoft.com/office/drawing/2014/main" id="{AE928ECA-11AD-4511-B20A-A064BE15917A}"/>
              </a:ext>
            </a:extLst>
          </p:cNvPr>
          <p:cNvPicPr>
            <a:picLocks noChangeAspect="1"/>
          </p:cNvPicPr>
          <p:nvPr/>
        </p:nvPicPr>
        <p:blipFill>
          <a:blip r:embed="rId3"/>
          <a:stretch>
            <a:fillRect/>
          </a:stretch>
        </p:blipFill>
        <p:spPr>
          <a:xfrm>
            <a:off x="156465" y="1462901"/>
            <a:ext cx="4162425" cy="440055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32F442DD-5FEE-4ED6-BB82-3E34AEFEFD32}"/>
              </a:ext>
            </a:extLst>
          </p:cNvPr>
          <p:cNvPicPr>
            <a:picLocks noChangeAspect="1"/>
          </p:cNvPicPr>
          <p:nvPr/>
        </p:nvPicPr>
        <p:blipFill>
          <a:blip r:embed="rId4"/>
          <a:stretch>
            <a:fillRect/>
          </a:stretch>
        </p:blipFill>
        <p:spPr>
          <a:xfrm>
            <a:off x="4311502" y="1293541"/>
            <a:ext cx="4278656" cy="5089818"/>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BDFA252-9F29-460A-90E7-6E209B87A2AF}"/>
              </a:ext>
            </a:extLst>
          </p:cNvPr>
          <p:cNvPicPr>
            <a:picLocks noChangeAspect="1"/>
          </p:cNvPicPr>
          <p:nvPr/>
        </p:nvPicPr>
        <p:blipFill>
          <a:blip r:embed="rId5"/>
          <a:stretch>
            <a:fillRect/>
          </a:stretch>
        </p:blipFill>
        <p:spPr>
          <a:xfrm>
            <a:off x="7689354" y="1293541"/>
            <a:ext cx="4281482" cy="5084260"/>
          </a:xfrm>
          <a:prstGeom prst="rect">
            <a:avLst/>
          </a:prstGeom>
        </p:spPr>
      </p:pic>
    </p:spTree>
    <p:extLst>
      <p:ext uri="{BB962C8B-B14F-4D97-AF65-F5344CB8AC3E}">
        <p14:creationId xmlns:p14="http://schemas.microsoft.com/office/powerpoint/2010/main" val="146576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5B30-145F-4F36-87E2-6222269F546F}"/>
              </a:ext>
            </a:extLst>
          </p:cNvPr>
          <p:cNvSpPr txBox="1">
            <a:spLocks/>
          </p:cNvSpPr>
          <p:nvPr/>
        </p:nvSpPr>
        <p:spPr>
          <a:xfrm>
            <a:off x="838200" y="225408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Run Tools within Toolboxes</a:t>
            </a:r>
            <a:br>
              <a:rPr lang="en-US" dirty="0"/>
            </a:br>
            <a:r>
              <a:rPr lang="en-US" sz="3200" dirty="0"/>
              <a:t>Facilitate Creation of EOs from Observations</a:t>
            </a:r>
          </a:p>
        </p:txBody>
      </p:sp>
      <p:pic>
        <p:nvPicPr>
          <p:cNvPr id="4" name="Picture 3">
            <a:extLst>
              <a:ext uri="{FF2B5EF4-FFF2-40B4-BE49-F238E27FC236}">
                <a16:creationId xmlns:a16="http://schemas.microsoft.com/office/drawing/2014/main" id="{3E184B91-1E54-4634-849A-7B5474CBA7BA}"/>
              </a:ext>
            </a:extLst>
          </p:cNvPr>
          <p:cNvPicPr>
            <a:picLocks noChangeAspect="1"/>
          </p:cNvPicPr>
          <p:nvPr/>
        </p:nvPicPr>
        <p:blipFill>
          <a:blip r:embed="rId2"/>
          <a:stretch>
            <a:fillRect/>
          </a:stretch>
        </p:blipFill>
        <p:spPr>
          <a:xfrm>
            <a:off x="77574" y="6208238"/>
            <a:ext cx="6286500" cy="619125"/>
          </a:xfrm>
          <a:prstGeom prst="rect">
            <a:avLst/>
          </a:prstGeom>
        </p:spPr>
      </p:pic>
    </p:spTree>
    <p:extLst>
      <p:ext uri="{BB962C8B-B14F-4D97-AF65-F5344CB8AC3E}">
        <p14:creationId xmlns:p14="http://schemas.microsoft.com/office/powerpoint/2010/main" val="1227402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B5C1-3DE0-47CE-A0DC-77BFD008854C}"/>
              </a:ext>
            </a:extLst>
          </p:cNvPr>
          <p:cNvSpPr>
            <a:spLocks noGrp="1"/>
          </p:cNvSpPr>
          <p:nvPr>
            <p:ph type="title"/>
          </p:nvPr>
        </p:nvSpPr>
        <p:spPr/>
        <p:txBody>
          <a:bodyPr/>
          <a:lstStyle/>
          <a:p>
            <a:r>
              <a:rPr lang="en-US" dirty="0"/>
              <a:t>The Data-to-Decisions Lifecycle</a:t>
            </a:r>
          </a:p>
        </p:txBody>
      </p:sp>
      <p:pic>
        <p:nvPicPr>
          <p:cNvPr id="5" name="Picture 4">
            <a:extLst>
              <a:ext uri="{FF2B5EF4-FFF2-40B4-BE49-F238E27FC236}">
                <a16:creationId xmlns:a16="http://schemas.microsoft.com/office/drawing/2014/main" id="{168098A1-28B2-4EEF-A67A-94AA3C78BE72}"/>
              </a:ext>
            </a:extLst>
          </p:cNvPr>
          <p:cNvPicPr>
            <a:picLocks noChangeAspect="1"/>
          </p:cNvPicPr>
          <p:nvPr/>
        </p:nvPicPr>
        <p:blipFill>
          <a:blip r:embed="rId3"/>
          <a:stretch>
            <a:fillRect/>
          </a:stretch>
        </p:blipFill>
        <p:spPr>
          <a:xfrm>
            <a:off x="838200" y="980849"/>
            <a:ext cx="10515600" cy="5202840"/>
          </a:xfrm>
          <a:prstGeom prst="rect">
            <a:avLst/>
          </a:prstGeom>
        </p:spPr>
      </p:pic>
      <p:sp>
        <p:nvSpPr>
          <p:cNvPr id="6" name="Rectangle 5">
            <a:extLst>
              <a:ext uri="{FF2B5EF4-FFF2-40B4-BE49-F238E27FC236}">
                <a16:creationId xmlns:a16="http://schemas.microsoft.com/office/drawing/2014/main" id="{CD3164FC-9963-449C-89CC-54ADF1C0A6B9}"/>
              </a:ext>
            </a:extLst>
          </p:cNvPr>
          <p:cNvSpPr/>
          <p:nvPr/>
        </p:nvSpPr>
        <p:spPr>
          <a:xfrm>
            <a:off x="952108" y="4694548"/>
            <a:ext cx="8097624" cy="7352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B76E96-07FB-4C2B-A781-B04026127A5F}"/>
              </a:ext>
            </a:extLst>
          </p:cNvPr>
          <p:cNvSpPr/>
          <p:nvPr/>
        </p:nvSpPr>
        <p:spPr>
          <a:xfrm>
            <a:off x="952108" y="5412556"/>
            <a:ext cx="8097624" cy="7352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7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E81D-53F4-43FB-B510-6537D7715D05}"/>
              </a:ext>
            </a:extLst>
          </p:cNvPr>
          <p:cNvSpPr>
            <a:spLocks noGrp="1"/>
          </p:cNvSpPr>
          <p:nvPr>
            <p:ph type="title"/>
          </p:nvPr>
        </p:nvSpPr>
        <p:spPr>
          <a:xfrm>
            <a:off x="389812" y="365125"/>
            <a:ext cx="10515600" cy="1325563"/>
          </a:xfrm>
        </p:spPr>
        <p:txBody>
          <a:bodyPr/>
          <a:lstStyle/>
          <a:p>
            <a:r>
              <a:rPr lang="en-US" dirty="0"/>
              <a:t>1. Create GDBs and files</a:t>
            </a:r>
            <a:r>
              <a:rPr lang="en-US" sz="2200" dirty="0"/>
              <a:t> (available for non-Biotics use)</a:t>
            </a:r>
          </a:p>
        </p:txBody>
      </p:sp>
      <p:sp>
        <p:nvSpPr>
          <p:cNvPr id="3" name="Text Placeholder 2">
            <a:extLst>
              <a:ext uri="{FF2B5EF4-FFF2-40B4-BE49-F238E27FC236}">
                <a16:creationId xmlns:a16="http://schemas.microsoft.com/office/drawing/2014/main" id="{336C1FFB-5313-46E2-AB05-897DCF617258}"/>
              </a:ext>
            </a:extLst>
          </p:cNvPr>
          <p:cNvSpPr>
            <a:spLocks noGrp="1"/>
          </p:cNvSpPr>
          <p:nvPr>
            <p:ph type="body" sz="quarter" idx="10"/>
          </p:nvPr>
        </p:nvSpPr>
        <p:spPr>
          <a:xfrm>
            <a:off x="564446" y="1018095"/>
            <a:ext cx="11164711" cy="5474780"/>
          </a:xfrm>
        </p:spPr>
        <p:txBody>
          <a:bodyPr/>
          <a:lstStyle/>
          <a:p>
            <a:pPr marL="285750" indent="-285750">
              <a:lnSpc>
                <a:spcPct val="107000"/>
              </a:lnSpc>
              <a:spcBef>
                <a:spcPts val="0"/>
              </a:spcBef>
              <a:buFont typeface="Symbol" panose="05050102010706020507" pitchFamily="18" charset="2"/>
              <a:buChar char=""/>
            </a:pPr>
            <a:r>
              <a:rPr lang="en-US" sz="2000"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Creates the </a:t>
            </a:r>
            <a:r>
              <a:rPr lang="en-US" sz="2000" dirty="0" err="1">
                <a:solidFill>
                  <a:srgbClr val="003D80"/>
                </a:solidFill>
                <a:effectLst/>
                <a:latin typeface="Calibri" panose="020F0502020204030204" pitchFamily="34" charset="0"/>
                <a:ea typeface="Calibri" panose="020F0502020204030204" pitchFamily="34" charset="0"/>
                <a:cs typeface="Calibri" panose="020F0502020204030204" pitchFamily="34" charset="0"/>
              </a:rPr>
              <a:t>Observations.gdb</a:t>
            </a:r>
            <a:r>
              <a:rPr lang="en-US" sz="2000"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 according to:</a:t>
            </a:r>
            <a:endParaRPr lang="en-US" sz="20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600" b="1"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Zip file</a:t>
            </a:r>
            <a:r>
              <a:rPr lang="en-US" sz="1600"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 provide the manually downloaded geodatabase from the Observations survey created in Survey123; </a:t>
            </a:r>
            <a:endParaRPr lang="en-US" sz="16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600" b="1"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AGOL credentials</a:t>
            </a:r>
            <a:r>
              <a:rPr lang="en-US" sz="1600"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 automatically downloaded from ArcGIS Online based on an ArcGIS Online user’s credentials, the feature layer service ID and survey form ID. </a:t>
            </a:r>
            <a:r>
              <a:rPr lang="en-US" sz="1600" b="1"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NOTE</a:t>
            </a:r>
            <a:r>
              <a:rPr lang="en-US" sz="1600"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 the survey form and feature layer must be shared to the User or Group to whom the user belongs;</a:t>
            </a:r>
            <a:endParaRPr lang="en-US" sz="16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600" b="1"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Logged in ArcGIS Pro user</a:t>
            </a:r>
            <a:r>
              <a:rPr lang="en-US" sz="16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automatically downloaded from ArcGIS Online based on the logged in (to ArcGIS Pro) user’s credentials, the feature layer service ID and survey form ID. </a:t>
            </a:r>
            <a:r>
              <a:rPr lang="en-US" sz="1600" b="1"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NOTE</a:t>
            </a:r>
            <a:r>
              <a:rPr lang="en-US" sz="1600"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 the survey form and feature layer must be shared to the User or Group to whom the user belongs;</a:t>
            </a:r>
            <a:endParaRPr lang="en-US" sz="16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600" b="1"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Profile (previously created):</a:t>
            </a:r>
            <a:r>
              <a:rPr lang="en-US" sz="16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automatically downloaded from ArcGIS Online based on the profile previously created when AGOL credentials were provided, the feature layer service ID and survey form ID. The profile provides a secure way to save the credential data via a ‘profile’. </a:t>
            </a:r>
            <a:br>
              <a:rPr lang="en-US" sz="1600" dirty="0">
                <a:solidFill>
                  <a:srgbClr val="003D80"/>
                </a:solidFill>
                <a:effectLst/>
                <a:latin typeface="Calibri" panose="020F0502020204030204" pitchFamily="34" charset="0"/>
                <a:ea typeface="Calibri" panose="020F0502020204030204" pitchFamily="34" charset="0"/>
                <a:cs typeface="Calibri" panose="020F0502020204030204" pitchFamily="34" charset="0"/>
              </a:rPr>
            </a:br>
            <a:r>
              <a:rPr lang="en-US" sz="1600" b="1"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NOTE</a:t>
            </a:r>
            <a:r>
              <a:rPr lang="en-US" sz="1600" dirty="0">
                <a:solidFill>
                  <a:srgbClr val="003D80"/>
                </a:solidFill>
                <a:effectLst/>
                <a:latin typeface="Calibri" panose="020F0502020204030204" pitchFamily="34" charset="0"/>
                <a:ea typeface="Calibri" panose="020F0502020204030204" pitchFamily="34" charset="0"/>
                <a:cs typeface="Calibri" panose="020F0502020204030204" pitchFamily="34" charset="0"/>
              </a:rPr>
              <a:t>: the survey form and feature layer must be shared to the User or Group to whom the user belongs.</a:t>
            </a:r>
            <a:endParaRPr lang="en-US" sz="1600" dirty="0">
              <a:solidFill>
                <a:srgbClr val="003D8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For records with the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Voucher Specimen Collected?</a:t>
            </a:r>
            <a:r>
              <a:rPr lang="en-US" sz="2000" dirty="0">
                <a:effectLst/>
                <a:latin typeface="Calibri" panose="020F0502020204030204" pitchFamily="34" charset="0"/>
                <a:ea typeface="Calibri" panose="020F0502020204030204" pitchFamily="34" charset="0"/>
                <a:cs typeface="Times New Roman" panose="02020603050405020304" pitchFamily="18" charset="0"/>
              </a:rPr>
              <a:t> field indicated:</a:t>
            </a:r>
          </a:p>
          <a:p>
            <a:pPr marL="742950" lvl="1" indent="-285750">
              <a:lnSpc>
                <a:spcPct val="107000"/>
              </a:lnSpc>
              <a:spcBef>
                <a:spcPts val="0"/>
              </a:spcBef>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QRCode</a:t>
            </a:r>
            <a:r>
              <a:rPr lang="en-US" sz="1600" dirty="0">
                <a:effectLst/>
                <a:latin typeface="Calibri" panose="020F0502020204030204" pitchFamily="34" charset="0"/>
                <a:ea typeface="Calibri" panose="020F0502020204030204" pitchFamily="34" charset="0"/>
                <a:cs typeface="Times New Roman" panose="02020603050405020304" pitchFamily="18" charset="0"/>
              </a:rPr>
              <a:t> field is populated with the direct URL to the survey record</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County</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State</a:t>
            </a:r>
            <a:r>
              <a:rPr lang="en-US" sz="1600" dirty="0">
                <a:effectLst/>
                <a:latin typeface="Calibri" panose="020F0502020204030204" pitchFamily="34" charset="0"/>
                <a:ea typeface="Calibri" panose="020F0502020204030204" pitchFamily="34" charset="0"/>
                <a:cs typeface="Times New Roman" panose="02020603050405020304" pitchFamily="18" charset="0"/>
              </a:rPr>
              <a:t> fields are populated. </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Exports </a:t>
            </a:r>
            <a:r>
              <a:rPr lang="en-US" sz="1600" dirty="0">
                <a:effectLst/>
                <a:latin typeface="Calibri" panose="020F0502020204030204" pitchFamily="34" charset="0"/>
                <a:ea typeface="Calibri" panose="020F0502020204030204" pitchFamily="34" charset="0"/>
                <a:cs typeface="Times New Roman" panose="02020603050405020304" pitchFamily="18" charset="0"/>
              </a:rPr>
              <a:t>records with the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Voucher Specimen Collected?</a:t>
            </a:r>
            <a:r>
              <a:rPr lang="en-US" sz="1600" dirty="0">
                <a:effectLst/>
                <a:latin typeface="Calibri" panose="020F0502020204030204" pitchFamily="34" charset="0"/>
                <a:ea typeface="Calibri" panose="020F0502020204030204" pitchFamily="34" charset="0"/>
                <a:cs typeface="Times New Roman" panose="02020603050405020304" pitchFamily="18" charset="0"/>
              </a:rPr>
              <a:t> field indicated to the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specimens_collected.csv</a:t>
            </a:r>
            <a:r>
              <a:rPr lang="en-US" sz="1600" dirty="0">
                <a:effectLst/>
                <a:latin typeface="Calibri" panose="020F0502020204030204" pitchFamily="34" charset="0"/>
                <a:ea typeface="Calibri" panose="020F0502020204030204" pitchFamily="34" charset="0"/>
                <a:cs typeface="Times New Roman" panose="02020603050405020304" pitchFamily="18" charset="0"/>
              </a:rPr>
              <a:t> file to enable auto-generation of specimen labels via the Microsoft Word template. See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Print Specimen Labels</a:t>
            </a:r>
            <a:r>
              <a:rPr lang="en-US" sz="1600" dirty="0">
                <a:effectLst/>
                <a:latin typeface="Calibri" panose="020F0502020204030204" pitchFamily="34" charset="0"/>
                <a:ea typeface="Calibri" panose="020F0502020204030204" pitchFamily="34" charset="0"/>
                <a:cs typeface="Times New Roman" panose="02020603050405020304" pitchFamily="18" charset="0"/>
              </a:rPr>
              <a:t> for instructions on generating the specimen labels.</a:t>
            </a:r>
          </a:p>
          <a:p>
            <a:pPr>
              <a:lnSpc>
                <a:spcPct val="107000"/>
              </a:lnSpc>
              <a:spcBef>
                <a:spcPts val="0"/>
              </a:spcBef>
            </a:pPr>
            <a:r>
              <a:rPr lang="en-US" sz="20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rPr>
              <a:t>Downloads</a:t>
            </a:r>
            <a:r>
              <a:rPr lang="en-US" sz="2000" dirty="0">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 image and audio files to the specified locations (subfolders within C:\Temp\Observations). </a:t>
            </a:r>
            <a:endParaRPr lang="en-US" sz="20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dirty="0">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Writes a file with user inputs for future reference.</a:t>
            </a:r>
            <a:endParaRPr lang="en-US" sz="20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05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FE81D-53F4-43FB-B510-6537D7715D05}"/>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2. Bulk Project</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6C1FFB-5313-46E2-AB05-897DCF617258}"/>
              </a:ext>
            </a:extLst>
          </p:cNvPr>
          <p:cNvSpPr>
            <a:spLocks noGrp="1"/>
          </p:cNvSpPr>
          <p:nvPr>
            <p:ph type="body" sz="quarter" idx="10"/>
          </p:nvPr>
        </p:nvSpPr>
        <p:spPr>
          <a:xfrm>
            <a:off x="630936" y="2660904"/>
            <a:ext cx="6153686" cy="3547872"/>
          </a:xfrm>
        </p:spPr>
        <p:txBody>
          <a:bodyPr vert="horz" lIns="91440" tIns="45720" rIns="91440" bIns="45720" rtlCol="0" anchor="t">
            <a:noAutofit/>
          </a:bodyPr>
          <a:lstStyle/>
          <a:p>
            <a:pPr marL="0" marR="0" lvl="0" indent="0">
              <a:lnSpc>
                <a:spcPct val="100000"/>
              </a:lnSpc>
              <a:spcBef>
                <a:spcPts val="600"/>
              </a:spcBef>
              <a:spcAft>
                <a:spcPts val="600"/>
              </a:spcAft>
              <a:buNone/>
            </a:pPr>
            <a:r>
              <a:rPr lang="en-US" sz="2400" dirty="0">
                <a:effectLst/>
              </a:rPr>
              <a:t>Projects the following data sets to the provided projection, which should reflect that utilized in your Biotics instance. Enter your Biotics projection in </a:t>
            </a:r>
            <a:r>
              <a:rPr lang="en-US" sz="2400" b="1" dirty="0">
                <a:effectLst/>
              </a:rPr>
              <a:t>Output Coordinate System</a:t>
            </a:r>
            <a:r>
              <a:rPr lang="en-US" sz="2400" dirty="0">
                <a:effectLst/>
              </a:rPr>
              <a:t>:</a:t>
            </a:r>
          </a:p>
          <a:p>
            <a:pPr marL="342900" marR="0" lvl="0">
              <a:lnSpc>
                <a:spcPct val="100000"/>
              </a:lnSpc>
              <a:spcBef>
                <a:spcPts val="600"/>
              </a:spcBef>
              <a:spcAft>
                <a:spcPts val="600"/>
              </a:spcAft>
              <a:buSzPct val="50000"/>
              <a:tabLst>
                <a:tab pos="685800" algn="l"/>
              </a:tabLst>
            </a:pPr>
            <a:r>
              <a:rPr lang="en-US" sz="2400" dirty="0">
                <a:effectLst/>
              </a:rPr>
              <a:t>Feature classes within the </a:t>
            </a:r>
            <a:r>
              <a:rPr lang="en-US" sz="2400" dirty="0" err="1">
                <a:effectLst/>
              </a:rPr>
              <a:t>Observations.gdb</a:t>
            </a:r>
            <a:r>
              <a:rPr lang="en-US" sz="2400" dirty="0">
                <a:effectLst/>
              </a:rPr>
              <a:t> - originally in WGS84 projection</a:t>
            </a:r>
          </a:p>
          <a:p>
            <a:pPr marL="342900" marR="0" lvl="0">
              <a:lnSpc>
                <a:spcPct val="100000"/>
              </a:lnSpc>
              <a:spcBef>
                <a:spcPts val="600"/>
              </a:spcBef>
              <a:spcAft>
                <a:spcPts val="600"/>
              </a:spcAft>
              <a:buSzPct val="50000"/>
              <a:tabLst>
                <a:tab pos="685800" algn="l"/>
              </a:tabLst>
            </a:pPr>
            <a:r>
              <a:rPr lang="en-US" sz="2400" dirty="0">
                <a:effectLst/>
              </a:rPr>
              <a:t>Feature classes within </a:t>
            </a:r>
            <a:r>
              <a:rPr lang="en-US" sz="2400" dirty="0" err="1">
                <a:effectLst/>
              </a:rPr>
              <a:t>BulkCreateTemplate.gdb</a:t>
            </a:r>
            <a:r>
              <a:rPr lang="en-US" sz="2400" dirty="0">
                <a:effectLst/>
              </a:rPr>
              <a:t> - originally in UTM Zone 13N NAD83</a:t>
            </a:r>
          </a:p>
        </p:txBody>
      </p:sp>
      <p:pic>
        <p:nvPicPr>
          <p:cNvPr id="5" name="Picture 4">
            <a:extLst>
              <a:ext uri="{FF2B5EF4-FFF2-40B4-BE49-F238E27FC236}">
                <a16:creationId xmlns:a16="http://schemas.microsoft.com/office/drawing/2014/main" id="{24702378-D219-C69B-95A8-A920363D8049}"/>
              </a:ext>
            </a:extLst>
          </p:cNvPr>
          <p:cNvPicPr>
            <a:picLocks noChangeAspect="1"/>
          </p:cNvPicPr>
          <p:nvPr/>
        </p:nvPicPr>
        <p:blipFill>
          <a:blip r:embed="rId2"/>
          <a:stretch>
            <a:fillRect/>
          </a:stretch>
        </p:blipFill>
        <p:spPr>
          <a:xfrm>
            <a:off x="7001790" y="640080"/>
            <a:ext cx="3653484" cy="5577840"/>
          </a:xfrm>
          <a:prstGeom prst="rect">
            <a:avLst/>
          </a:prstGeom>
        </p:spPr>
      </p:pic>
    </p:spTree>
    <p:extLst>
      <p:ext uri="{BB962C8B-B14F-4D97-AF65-F5344CB8AC3E}">
        <p14:creationId xmlns:p14="http://schemas.microsoft.com/office/powerpoint/2010/main" val="138419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E81D-53F4-43FB-B510-6537D7715D05}"/>
              </a:ext>
            </a:extLst>
          </p:cNvPr>
          <p:cNvSpPr>
            <a:spLocks noGrp="1"/>
          </p:cNvSpPr>
          <p:nvPr>
            <p:ph type="title"/>
          </p:nvPr>
        </p:nvSpPr>
        <p:spPr>
          <a:xfrm>
            <a:off x="389812" y="365125"/>
            <a:ext cx="10515600" cy="1325563"/>
          </a:xfrm>
        </p:spPr>
        <p:txBody>
          <a:bodyPr/>
          <a:lstStyle/>
          <a:p>
            <a:r>
              <a:rPr lang="en-US" dirty="0"/>
              <a:t>3. Prep Data for Bulk Load Prep Toolbox</a:t>
            </a:r>
          </a:p>
        </p:txBody>
      </p:sp>
      <p:sp>
        <p:nvSpPr>
          <p:cNvPr id="3" name="Text Placeholder 2">
            <a:extLst>
              <a:ext uri="{FF2B5EF4-FFF2-40B4-BE49-F238E27FC236}">
                <a16:creationId xmlns:a16="http://schemas.microsoft.com/office/drawing/2014/main" id="{336C1FFB-5313-46E2-AB05-897DCF617258}"/>
              </a:ext>
            </a:extLst>
          </p:cNvPr>
          <p:cNvSpPr>
            <a:spLocks noGrp="1"/>
          </p:cNvSpPr>
          <p:nvPr>
            <p:ph type="body" sz="quarter" idx="10"/>
          </p:nvPr>
        </p:nvSpPr>
        <p:spPr>
          <a:xfrm>
            <a:off x="564446" y="1018095"/>
            <a:ext cx="11164711" cy="5474780"/>
          </a:xfrm>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685800" algn="l"/>
              </a:tabLst>
            </a:pPr>
            <a:r>
              <a:rPr lang="en-US" sz="2400" dirty="0">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Adds the Separation Distance data required for use in the Bulk Load Prep Toolbox, as defined within the SEP_DISTANCE column of the Separation_Distance.csv. </a:t>
            </a:r>
            <a:endParaRPr lang="en-US" sz="24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Deletes data from </a:t>
            </a:r>
            <a:r>
              <a:rPr lang="en-US" sz="2400" dirty="0" err="1">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line_projected</a:t>
            </a:r>
            <a:r>
              <a:rPr lang="en-US" sz="2400" dirty="0">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point_projected</a:t>
            </a:r>
            <a:r>
              <a:rPr lang="en-US" sz="2400" dirty="0">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2400" dirty="0" err="1">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poly_projected</a:t>
            </a:r>
            <a:r>
              <a:rPr lang="en-US" sz="2400" dirty="0">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 feature classes which do not meet QC Status and EO Track Status, according to user inputs. These are the feature classes which are input into the Observations BLP.</a:t>
            </a:r>
            <a:endParaRPr lang="en-US" sz="24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Writes a unique ID to the DIG_COM (Digitizing Comments) field to enable joining back to the original data set.</a:t>
            </a:r>
            <a:r>
              <a:rPr lang="en-US" sz="24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3D80"/>
                </a:solidFill>
                <a:effectLst/>
                <a:latin typeface="Calibri" panose="020F0502020204030204" pitchFamily="34" charset="0"/>
                <a:ea typeface="Times New Roman" panose="02020603050405020304" pitchFamily="18" charset="0"/>
                <a:cs typeface="Calibri" panose="020F0502020204030204" pitchFamily="34" charset="0"/>
              </a:rPr>
              <a:t>Exports </a:t>
            </a:r>
            <a:r>
              <a:rPr lang="en-US" sz="24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rPr>
              <a:t>records with the </a:t>
            </a:r>
            <a:r>
              <a:rPr lang="en-US" sz="2400" i="1"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rPr>
              <a:t>Voucher Specimen Collected?</a:t>
            </a:r>
            <a:r>
              <a:rPr lang="en-US" sz="24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rPr>
              <a:t> field indicated to the </a:t>
            </a:r>
            <a:r>
              <a:rPr lang="en-US" sz="2400" b="1"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rPr>
              <a:t>specimens_collected.csv</a:t>
            </a:r>
            <a:r>
              <a:rPr lang="en-US" sz="24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rPr>
              <a:t> file to enable auto-generation of specimen labels via the Microsoft Word template. </a:t>
            </a:r>
            <a:br>
              <a:rPr lang="en-US" sz="2400"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dirty="0">
                <a:solidFill>
                  <a:srgbClr val="003D8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NOTE</a:t>
            </a:r>
            <a:r>
              <a:rPr lang="en-US" sz="1800" dirty="0">
                <a:solidFill>
                  <a:srgbClr val="003D8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003D8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If the SEP_DISTANCE should be changed for individual locations, edit the value within the SEP_DISTANCE column for the appropriate record(s) at this time. For example, if in unsuitable habitat at the given location, populate the SEP_DISTANCE column with the value from the UNSUITABLE_HAB_SEP_DISTANCE column, as found in the Separation_Distance.csv file. The Separation Distance is used in the next tool to assign observations to new or existing EOs.</a:t>
            </a:r>
            <a:endParaRPr lang="en-US" sz="1800" i="1" dirty="0">
              <a:solidFill>
                <a:srgbClr val="003D8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64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E81D-53F4-43FB-B510-6537D7715D05}"/>
              </a:ext>
            </a:extLst>
          </p:cNvPr>
          <p:cNvSpPr>
            <a:spLocks noGrp="1"/>
          </p:cNvSpPr>
          <p:nvPr>
            <p:ph type="title"/>
          </p:nvPr>
        </p:nvSpPr>
        <p:spPr>
          <a:xfrm>
            <a:off x="389812" y="365125"/>
            <a:ext cx="10515600" cy="1325563"/>
          </a:xfrm>
        </p:spPr>
        <p:txBody>
          <a:bodyPr/>
          <a:lstStyle/>
          <a:p>
            <a:r>
              <a:rPr lang="en-US" dirty="0"/>
              <a:t>4. Run Observations BLP</a:t>
            </a:r>
          </a:p>
        </p:txBody>
      </p:sp>
      <p:sp>
        <p:nvSpPr>
          <p:cNvPr id="3" name="Text Placeholder 2">
            <a:extLst>
              <a:ext uri="{FF2B5EF4-FFF2-40B4-BE49-F238E27FC236}">
                <a16:creationId xmlns:a16="http://schemas.microsoft.com/office/drawing/2014/main" id="{336C1FFB-5313-46E2-AB05-897DCF617258}"/>
              </a:ext>
            </a:extLst>
          </p:cNvPr>
          <p:cNvSpPr>
            <a:spLocks noGrp="1"/>
          </p:cNvSpPr>
          <p:nvPr>
            <p:ph type="body" sz="quarter" idx="10"/>
          </p:nvPr>
        </p:nvSpPr>
        <p:spPr>
          <a:xfrm>
            <a:off x="564447" y="1018095"/>
            <a:ext cx="6468532" cy="5474780"/>
          </a:xfrm>
        </p:spPr>
        <p:txBody>
          <a:bodyPr/>
          <a:lstStyle/>
          <a:p>
            <a:pPr marL="0" indent="0">
              <a:buNone/>
            </a:pPr>
            <a:r>
              <a:rPr lang="en-US" sz="2400" dirty="0">
                <a:ea typeface="+mn-lt"/>
                <a:cs typeface="+mn-lt"/>
              </a:rPr>
              <a:t>Performs Separation Distance analysis:</a:t>
            </a:r>
          </a:p>
          <a:p>
            <a:r>
              <a:rPr lang="en-US" sz="2000" dirty="0">
                <a:ea typeface="+mn-lt"/>
                <a:cs typeface="+mn-lt"/>
              </a:rPr>
              <a:t>A</a:t>
            </a:r>
            <a:r>
              <a:rPr lang="en-US" sz="2000" dirty="0">
                <a:cs typeface="Calibri"/>
              </a:rPr>
              <a:t>pplies standard methodology</a:t>
            </a:r>
          </a:p>
          <a:p>
            <a:r>
              <a:rPr lang="en-US" sz="2000" dirty="0">
                <a:ea typeface="+mn-lt"/>
                <a:cs typeface="+mn-lt"/>
              </a:rPr>
              <a:t>Assigns Observations to new or existing EOs according to separation distance</a:t>
            </a:r>
            <a:endParaRPr lang="en-US" sz="2000" dirty="0">
              <a:ea typeface="+mn-lt"/>
              <a:cs typeface="Calibri"/>
            </a:endParaRPr>
          </a:p>
          <a:p>
            <a:r>
              <a:rPr lang="en-US" sz="2000" dirty="0"/>
              <a:t>Does not alter original data but adds to it</a:t>
            </a:r>
          </a:p>
          <a:p>
            <a:pPr marL="0" indent="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Assign features within minimum mapping unit distance (9m) to same SF (SF_NEW)? (optional)</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Identifies features located within the minimum mapping distance to one another</a:t>
            </a:r>
          </a:p>
          <a:p>
            <a:r>
              <a:rPr lang="en-US" sz="1800" dirty="0">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ssigns the same SF_NEW value. </a:t>
            </a:r>
          </a:p>
          <a:p>
            <a:r>
              <a:rPr lang="en-US" sz="1800" dirty="0">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nformation not used by Biotics – it is merely to help identify possible duplicate data records</a:t>
            </a:r>
          </a:p>
          <a:p>
            <a:pPr marL="0" indent="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Are there existing Source Features to consider?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opulates SF_ID with Source Feature ID(s) located within the minimum mapping unit distance (typically 9m).</a:t>
            </a:r>
            <a:endParaRPr lang="en-US" sz="2000" dirty="0">
              <a:cs typeface="Calibri"/>
            </a:endParaRPr>
          </a:p>
        </p:txBody>
      </p:sp>
      <p:pic>
        <p:nvPicPr>
          <p:cNvPr id="4" name="Picture 3">
            <a:extLst>
              <a:ext uri="{FF2B5EF4-FFF2-40B4-BE49-F238E27FC236}">
                <a16:creationId xmlns:a16="http://schemas.microsoft.com/office/drawing/2014/main" id="{2F146FC9-2D36-97DE-9FBF-E4212B628389}"/>
              </a:ext>
            </a:extLst>
          </p:cNvPr>
          <p:cNvPicPr>
            <a:picLocks noChangeAspect="1"/>
          </p:cNvPicPr>
          <p:nvPr/>
        </p:nvPicPr>
        <p:blipFill>
          <a:blip r:embed="rId2"/>
          <a:stretch>
            <a:fillRect/>
          </a:stretch>
        </p:blipFill>
        <p:spPr>
          <a:xfrm>
            <a:off x="7145867" y="316984"/>
            <a:ext cx="4938641" cy="5997668"/>
          </a:xfrm>
          <a:prstGeom prst="rect">
            <a:avLst/>
          </a:prstGeom>
        </p:spPr>
      </p:pic>
    </p:spTree>
    <p:extLst>
      <p:ext uri="{BB962C8B-B14F-4D97-AF65-F5344CB8AC3E}">
        <p14:creationId xmlns:p14="http://schemas.microsoft.com/office/powerpoint/2010/main" val="175901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E81D-53F4-43FB-B510-6537D7715D05}"/>
              </a:ext>
            </a:extLst>
          </p:cNvPr>
          <p:cNvSpPr>
            <a:spLocks noGrp="1"/>
          </p:cNvSpPr>
          <p:nvPr>
            <p:ph type="title"/>
          </p:nvPr>
        </p:nvSpPr>
        <p:spPr>
          <a:xfrm>
            <a:off x="389812" y="365125"/>
            <a:ext cx="10515600" cy="1325563"/>
          </a:xfrm>
        </p:spPr>
        <p:txBody>
          <a:bodyPr/>
          <a:lstStyle/>
          <a:p>
            <a:r>
              <a:rPr lang="en-US" dirty="0"/>
              <a:t>5. Identify Existing Visits</a:t>
            </a:r>
          </a:p>
        </p:txBody>
      </p:sp>
      <p:sp>
        <p:nvSpPr>
          <p:cNvPr id="3" name="Text Placeholder 2">
            <a:extLst>
              <a:ext uri="{FF2B5EF4-FFF2-40B4-BE49-F238E27FC236}">
                <a16:creationId xmlns:a16="http://schemas.microsoft.com/office/drawing/2014/main" id="{336C1FFB-5313-46E2-AB05-897DCF617258}"/>
              </a:ext>
            </a:extLst>
          </p:cNvPr>
          <p:cNvSpPr>
            <a:spLocks noGrp="1"/>
          </p:cNvSpPr>
          <p:nvPr>
            <p:ph type="body" sz="quarter" idx="10"/>
          </p:nvPr>
        </p:nvSpPr>
        <p:spPr>
          <a:xfrm>
            <a:off x="417689" y="1018095"/>
            <a:ext cx="7789333" cy="5474780"/>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Assuming the survey export was filtered according to create and edit dates as recommended, the exported data set should only include data created or edited since the last export of the survey data and bulk creation process.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Run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5. Identify Existing Visits </a:t>
            </a:r>
            <a:r>
              <a:rPr lang="en-US" sz="1800" dirty="0">
                <a:effectLst/>
                <a:latin typeface="Calibri" panose="020F0502020204030204" pitchFamily="34" charset="0"/>
                <a:ea typeface="Calibri" panose="020F0502020204030204" pitchFamily="34" charset="0"/>
                <a:cs typeface="Times New Roman" panose="02020603050405020304" pitchFamily="18" charset="0"/>
              </a:rPr>
              <a:t>script within the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Observations.tbx</a:t>
            </a:r>
            <a:r>
              <a:rPr lang="en-US" sz="1800" dirty="0">
                <a:effectLst/>
                <a:latin typeface="Calibri" panose="020F0502020204030204" pitchFamily="34" charset="0"/>
                <a:ea typeface="Calibri" panose="020F0502020204030204" pitchFamily="34" charset="0"/>
                <a:cs typeface="Times New Roman" panose="02020603050405020304" pitchFamily="18" charset="0"/>
              </a:rPr>
              <a:t> toolbox:</a:t>
            </a:r>
          </a:p>
          <a:p>
            <a:pPr lvl="1">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Queries Biotics for existing Visit records with the Dataset name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display_value</a:t>
            </a:r>
            <a:r>
              <a:rPr lang="en-US" sz="1600" dirty="0">
                <a:effectLst/>
                <a:latin typeface="Calibri" panose="020F0502020204030204" pitchFamily="34" charset="0"/>
                <a:ea typeface="Calibri" panose="020F0502020204030204" pitchFamily="34" charset="0"/>
                <a:cs typeface="Times New Roman" panose="02020603050405020304" pitchFamily="18" charset="0"/>
              </a:rPr>
              <a:t>) provided</a:t>
            </a:r>
          </a:p>
          <a:p>
            <a:pPr lvl="1">
              <a:lnSpc>
                <a:spcPct val="107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J</a:t>
            </a:r>
            <a:r>
              <a:rPr lang="en-US" sz="1600" dirty="0">
                <a:effectLst/>
                <a:latin typeface="Calibri" panose="020F0502020204030204" pitchFamily="34" charset="0"/>
                <a:ea typeface="Calibri" panose="020F0502020204030204" pitchFamily="34" charset="0"/>
                <a:cs typeface="Times New Roman" panose="02020603050405020304" pitchFamily="18" charset="0"/>
              </a:rPr>
              <a:t>oins the query results to the individual feature classes (point, line, poly) based on Dataset and Global ID</a:t>
            </a:r>
          </a:p>
          <a:p>
            <a:pPr lvl="1">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Determines which records are updates to an existing Visit (VISIT_ID IS NOT NULL)</a:t>
            </a:r>
          </a:p>
          <a:p>
            <a:pPr lvl="2">
              <a:lnSpc>
                <a:spcPct val="107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A</a:t>
            </a:r>
            <a:r>
              <a:rPr lang="en-US" sz="1600" dirty="0">
                <a:effectLst/>
                <a:latin typeface="Calibri" panose="020F0502020204030204" pitchFamily="34" charset="0"/>
                <a:ea typeface="Calibri" panose="020F0502020204030204" pitchFamily="34" charset="0"/>
                <a:cs typeface="Times New Roman" panose="02020603050405020304" pitchFamily="18" charset="0"/>
              </a:rPr>
              <a:t>utomatically indicates to replace the Visit (REPLACE_VISIT = Y) record and record the VISIT_ID. </a:t>
            </a:r>
          </a:p>
          <a:p>
            <a:pPr lvl="2">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Automatically indicates to replace the Source Feature (REPLACE_SF = Y) for any existing Visit record (VISIT_ID IS NOT NULL) which is the only Visit for the Source Feature (FREQUENCY = 1) .</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Manually review and mark REPLACE_SF = Y, if appropriate, for Source Features with more than one Visit record (FREQUENCY&gt; 1) for which at least one of the Visits has been edited (VISIT_ID IS NOT NULL). These will not be automatically indicated for replacement as it may not be appropriate given that the SF is comprised of multiple Visits.</a:t>
            </a:r>
          </a:p>
        </p:txBody>
      </p:sp>
      <p:pic>
        <p:nvPicPr>
          <p:cNvPr id="4" name="Picture 3" descr="Graphical user interface, text, application, email&#10;&#10;Description automatically generated">
            <a:extLst>
              <a:ext uri="{FF2B5EF4-FFF2-40B4-BE49-F238E27FC236}">
                <a16:creationId xmlns:a16="http://schemas.microsoft.com/office/drawing/2014/main" id="{93A0D282-4117-E034-9891-D2C7EC18937A}"/>
              </a:ext>
            </a:extLst>
          </p:cNvPr>
          <p:cNvPicPr>
            <a:picLocks noChangeAspect="1"/>
          </p:cNvPicPr>
          <p:nvPr/>
        </p:nvPicPr>
        <p:blipFill>
          <a:blip r:embed="rId2"/>
          <a:stretch>
            <a:fillRect/>
          </a:stretch>
        </p:blipFill>
        <p:spPr>
          <a:xfrm>
            <a:off x="8207022" y="182914"/>
            <a:ext cx="3836529" cy="5388531"/>
          </a:xfrm>
          <a:prstGeom prst="rect">
            <a:avLst/>
          </a:prstGeom>
        </p:spPr>
      </p:pic>
    </p:spTree>
    <p:extLst>
      <p:ext uri="{BB962C8B-B14F-4D97-AF65-F5344CB8AC3E}">
        <p14:creationId xmlns:p14="http://schemas.microsoft.com/office/powerpoint/2010/main" val="1936301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A504-DAE7-43BA-9779-558C0A83A9C4}"/>
              </a:ext>
            </a:extLst>
          </p:cNvPr>
          <p:cNvSpPr>
            <a:spLocks noGrp="1"/>
          </p:cNvSpPr>
          <p:nvPr>
            <p:ph type="title"/>
          </p:nvPr>
        </p:nvSpPr>
        <p:spPr/>
        <p:txBody>
          <a:bodyPr/>
          <a:lstStyle/>
          <a:p>
            <a:r>
              <a:rPr lang="en-US" dirty="0"/>
              <a:t>Post Separation Distance Analysis QC</a:t>
            </a:r>
          </a:p>
        </p:txBody>
      </p:sp>
      <p:sp>
        <p:nvSpPr>
          <p:cNvPr id="3" name="Text Placeholder 2">
            <a:extLst>
              <a:ext uri="{FF2B5EF4-FFF2-40B4-BE49-F238E27FC236}">
                <a16:creationId xmlns:a16="http://schemas.microsoft.com/office/drawing/2014/main" id="{DD867B10-BBA9-4BC4-AA25-75A31CD6F0E5}"/>
              </a:ext>
            </a:extLst>
          </p:cNvPr>
          <p:cNvSpPr>
            <a:spLocks noGrp="1"/>
          </p:cNvSpPr>
          <p:nvPr>
            <p:ph type="body" sz="quarter" idx="10"/>
          </p:nvPr>
        </p:nvSpPr>
        <p:spPr>
          <a:xfrm>
            <a:off x="838200" y="1074657"/>
            <a:ext cx="10515600" cy="5205494"/>
          </a:xfrm>
        </p:spPr>
        <p:txBody>
          <a:bodyPr/>
          <a:lstStyle/>
          <a:p>
            <a:r>
              <a:rPr lang="en-US" sz="2400" b="1" dirty="0">
                <a:solidFill>
                  <a:srgbClr val="2F5496"/>
                </a:solidFill>
                <a:effectLst/>
                <a:ea typeface="Times New Roman" panose="02020603050405020304" pitchFamily="18" charset="0"/>
                <a:cs typeface="Times New Roman" panose="02020603050405020304" pitchFamily="18" charset="0"/>
              </a:rPr>
              <a:t>Records with Multiple EO_ID Values (</a:t>
            </a:r>
            <a:r>
              <a:rPr lang="en-US" sz="2400" b="1" dirty="0">
                <a:solidFill>
                  <a:srgbClr val="FF0000"/>
                </a:solidFill>
                <a:effectLst/>
                <a:ea typeface="Times New Roman" panose="02020603050405020304" pitchFamily="18" charset="0"/>
                <a:cs typeface="Times New Roman" panose="02020603050405020304" pitchFamily="18" charset="0"/>
              </a:rPr>
              <a:t>REQUIRED</a:t>
            </a:r>
            <a:r>
              <a:rPr lang="en-US" sz="2400" b="1" dirty="0">
                <a:solidFill>
                  <a:srgbClr val="2F5496"/>
                </a:solidFill>
                <a:effectLst/>
                <a:ea typeface="Times New Roman" panose="02020603050405020304" pitchFamily="18" charset="0"/>
                <a:cs typeface="Times New Roman" panose="02020603050405020304" pitchFamily="18" charset="0"/>
              </a:rPr>
              <a:t>)</a:t>
            </a:r>
          </a:p>
          <a:p>
            <a:r>
              <a:rPr lang="en-US" sz="2400" b="1" dirty="0">
                <a:solidFill>
                  <a:srgbClr val="2F5496"/>
                </a:solidFill>
                <a:effectLst/>
                <a:ea typeface="Times New Roman" panose="02020603050405020304" pitchFamily="18" charset="0"/>
                <a:cs typeface="Times New Roman" panose="02020603050405020304" pitchFamily="18" charset="0"/>
              </a:rPr>
              <a:t>Duplicate observations?</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If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Assign features within minimum mapping unit distance (9m) to same SF (SF_NEW)? (optional)</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checked, features located within the minimum mapping distance to one another will be given the same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SF_NEW</a:t>
            </a:r>
            <a:r>
              <a:rPr lang="en-US" sz="1800" dirty="0">
                <a:effectLst/>
                <a:latin typeface="Calibri" panose="020F0502020204030204" pitchFamily="34" charset="0"/>
                <a:ea typeface="Calibri" panose="020F0502020204030204" pitchFamily="34" charset="0"/>
                <a:cs typeface="Times New Roman" panose="02020603050405020304" pitchFamily="18" charset="0"/>
              </a:rPr>
              <a:t> value. This is merely to flag records for your review to determine if the records constitute duplicates. Duplicates should be removed from the data set prior to using the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Bulk Create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tool in Biotics. </a:t>
            </a:r>
            <a:endParaRPr lang="en-US" sz="1800" b="1" dirty="0">
              <a:solidFill>
                <a:srgbClr val="2F5496"/>
              </a:solidFill>
              <a:effectLst/>
              <a:ea typeface="Times New Roman" panose="02020603050405020304" pitchFamily="18" charset="0"/>
              <a:cs typeface="Times New Roman" panose="02020603050405020304" pitchFamily="18" charset="0"/>
            </a:endParaRPr>
          </a:p>
          <a:p>
            <a:r>
              <a:rPr lang="en-US" sz="2400" b="1" dirty="0">
                <a:solidFill>
                  <a:srgbClr val="2F5496"/>
                </a:solidFill>
                <a:effectLst/>
                <a:ea typeface="Times New Roman" panose="02020603050405020304" pitchFamily="18" charset="0"/>
                <a:cs typeface="Times New Roman" panose="02020603050405020304" pitchFamily="18" charset="0"/>
              </a:rPr>
              <a:t>Existing Source Features</a:t>
            </a:r>
          </a:p>
          <a:p>
            <a:pPr lvl="1"/>
            <a:r>
              <a:rPr lang="en-US" sz="1800" b="1" dirty="0">
                <a:solidFill>
                  <a:srgbClr val="2F5496"/>
                </a:solidFill>
                <a:ea typeface="Times New Roman" panose="02020603050405020304" pitchFamily="18" charset="0"/>
                <a:cs typeface="Times New Roman" panose="02020603050405020304" pitchFamily="18" charset="0"/>
              </a:rPr>
              <a:t>REPLACE_SF - </a:t>
            </a:r>
            <a:r>
              <a:rPr lang="en-US" sz="1800" dirty="0">
                <a:effectLst/>
                <a:ea typeface="Calibri" panose="020F0502020204030204" pitchFamily="34" charset="0"/>
                <a:cs typeface="Times New Roman" panose="02020603050405020304" pitchFamily="18" charset="0"/>
              </a:rPr>
              <a:t>If SF_ID is populated and you would like to replace the existing Source Feature in Biotics with this Observation, populate this field (with anything). This may have been automatically indicated with Y if there is an existing Visit for this record (according to the </a:t>
            </a:r>
            <a:r>
              <a:rPr lang="en-US" sz="1800" dirty="0" err="1">
                <a:effectLst/>
                <a:ea typeface="Calibri" panose="020F0502020204030204" pitchFamily="34" charset="0"/>
                <a:cs typeface="Times New Roman" panose="02020603050405020304" pitchFamily="18" charset="0"/>
              </a:rPr>
              <a:t>globalid</a:t>
            </a:r>
            <a:r>
              <a:rPr lang="en-US" sz="1800" dirty="0">
                <a:effectLst/>
                <a:ea typeface="Calibri" panose="020F0502020204030204" pitchFamily="34" charset="0"/>
                <a:cs typeface="Times New Roman" panose="02020603050405020304" pitchFamily="18" charset="0"/>
              </a:rPr>
              <a:t>) and the SF only has a single Visit record. The spatial and tabular data will be used to replace the existing Source Feature (SF_ID) indicated in Biotics. This will only work for a single SF_ID, so if there are multiple, remove all but the appropriate SF_ID.</a:t>
            </a:r>
            <a:endParaRPr lang="en-US" sz="1800" b="1" dirty="0">
              <a:solidFill>
                <a:srgbClr val="2F5496"/>
              </a:solidFill>
              <a:ea typeface="Times New Roman" panose="02020603050405020304" pitchFamily="18" charset="0"/>
              <a:cs typeface="Times New Roman" panose="02020603050405020304" pitchFamily="18" charset="0"/>
            </a:endParaRPr>
          </a:p>
          <a:p>
            <a:pPr lvl="1"/>
            <a:r>
              <a:rPr lang="en-US" sz="1800" b="1" dirty="0">
                <a:solidFill>
                  <a:srgbClr val="2F5496"/>
                </a:solidFill>
                <a:effectLst/>
                <a:ea typeface="Times New Roman" panose="02020603050405020304" pitchFamily="18" charset="0"/>
                <a:cs typeface="Times New Roman" panose="02020603050405020304" pitchFamily="18" charset="0"/>
              </a:rPr>
              <a:t>ADD_VISIT - </a:t>
            </a:r>
            <a:r>
              <a:rPr lang="en-US" sz="1800" dirty="0">
                <a:effectLst/>
                <a:ea typeface="Calibri" panose="020F0502020204030204" pitchFamily="34" charset="0"/>
                <a:cs typeface="Times New Roman" panose="02020603050405020304" pitchFamily="18" charset="0"/>
              </a:rPr>
              <a:t>If SF_ID is populated and you would like to add the tabular data to an existing Source Feature as a new </a:t>
            </a:r>
            <a:r>
              <a:rPr lang="en-US" sz="1800" u="sng" dirty="0">
                <a:solidFill>
                  <a:srgbClr val="0563C1"/>
                </a:solidFill>
                <a:effectLst/>
                <a:ea typeface="Calibri" panose="020F0502020204030204" pitchFamily="34" charset="0"/>
                <a:cs typeface="Times New Roman" panose="02020603050405020304" pitchFamily="18" charset="0"/>
                <a:hlinkClick r:id="rId3"/>
              </a:rPr>
              <a:t>Visit</a:t>
            </a:r>
            <a:r>
              <a:rPr lang="en-US" sz="1800" dirty="0">
                <a:effectLst/>
                <a:ea typeface="Calibri" panose="020F0502020204030204" pitchFamily="34" charset="0"/>
                <a:cs typeface="Times New Roman" panose="02020603050405020304" pitchFamily="18" charset="0"/>
              </a:rPr>
              <a:t>, populate this field (with anything). This will only work for a single SF_ID, so if there are multiple, remove all but the appropriate SF_ID. </a:t>
            </a:r>
            <a:endParaRPr lang="en-US" sz="1800" b="1" dirty="0">
              <a:solidFill>
                <a:srgbClr val="2F5496"/>
              </a:solidFill>
              <a:effectLst/>
              <a:ea typeface="Times New Roman" panose="02020603050405020304" pitchFamily="18" charset="0"/>
              <a:cs typeface="Times New Roman" panose="02020603050405020304" pitchFamily="18" charset="0"/>
            </a:endParaRPr>
          </a:p>
          <a:p>
            <a:r>
              <a:rPr lang="en-US" sz="2400" b="1" dirty="0">
                <a:solidFill>
                  <a:srgbClr val="2F5496"/>
                </a:solidFill>
                <a:effectLst/>
                <a:ea typeface="Times New Roman" panose="02020603050405020304" pitchFamily="18" charset="0"/>
                <a:cs typeface="Times New Roman" panose="02020603050405020304" pitchFamily="18" charset="0"/>
              </a:rPr>
              <a:t>Separation Barriers</a:t>
            </a:r>
          </a:p>
        </p:txBody>
      </p:sp>
    </p:spTree>
    <p:extLst>
      <p:ext uri="{BB962C8B-B14F-4D97-AF65-F5344CB8AC3E}">
        <p14:creationId xmlns:p14="http://schemas.microsoft.com/office/powerpoint/2010/main" val="154096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3290-5D8D-4136-A580-A0E66EE6AD11}"/>
              </a:ext>
            </a:extLst>
          </p:cNvPr>
          <p:cNvSpPr>
            <a:spLocks noGrp="1"/>
          </p:cNvSpPr>
          <p:nvPr>
            <p:ph type="title"/>
          </p:nvPr>
        </p:nvSpPr>
        <p:spPr/>
        <p:txBody>
          <a:bodyPr/>
          <a:lstStyle/>
          <a:p>
            <a:r>
              <a:rPr lang="en-US" dirty="0"/>
              <a:t>6. Create, Replace, Add</a:t>
            </a:r>
          </a:p>
        </p:txBody>
      </p:sp>
      <p:sp>
        <p:nvSpPr>
          <p:cNvPr id="3" name="Text Placeholder 2">
            <a:extLst>
              <a:ext uri="{FF2B5EF4-FFF2-40B4-BE49-F238E27FC236}">
                <a16:creationId xmlns:a16="http://schemas.microsoft.com/office/drawing/2014/main" id="{608C4384-B318-4C26-A810-B9858DED961F}"/>
              </a:ext>
            </a:extLst>
          </p:cNvPr>
          <p:cNvSpPr>
            <a:spLocks noGrp="1"/>
          </p:cNvSpPr>
          <p:nvPr>
            <p:ph type="body" sz="quarter" idx="10"/>
          </p:nvPr>
        </p:nvSpPr>
        <p:spPr>
          <a:xfrm>
            <a:off x="838200" y="1304693"/>
            <a:ext cx="10515600" cy="4975457"/>
          </a:xfrm>
        </p:spPr>
        <p:txBody>
          <a:bodyPr/>
          <a:lstStyle/>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Run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6. Create, Replace, Add </a:t>
            </a:r>
            <a:r>
              <a:rPr lang="en-US" sz="2400" dirty="0">
                <a:effectLst/>
                <a:latin typeface="Calibri" panose="020F0502020204030204" pitchFamily="34" charset="0"/>
                <a:ea typeface="Calibri" panose="020F0502020204030204" pitchFamily="34" charset="0"/>
                <a:cs typeface="Times New Roman" panose="02020603050405020304" pitchFamily="18" charset="0"/>
              </a:rPr>
              <a:t>script within the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Observations.tbx</a:t>
            </a:r>
            <a:r>
              <a:rPr lang="en-US" sz="2400" dirty="0">
                <a:effectLst/>
                <a:latin typeface="Calibri" panose="020F0502020204030204" pitchFamily="34" charset="0"/>
                <a:ea typeface="Calibri" panose="020F0502020204030204" pitchFamily="34" charset="0"/>
                <a:cs typeface="Times New Roman" panose="02020603050405020304" pitchFamily="18" charset="0"/>
              </a:rPr>
              <a:t> toolbox. </a:t>
            </a:r>
            <a:r>
              <a:rPr lang="en-US" sz="2400"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This process: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SzPts val="1000"/>
              <a:buFont typeface="Symbol" panose="05050102010706020507" pitchFamily="18" charset="2"/>
              <a:buChar char=""/>
              <a:tabLst>
                <a:tab pos="457200" algn="l"/>
              </a:tabLst>
            </a:pP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Appends data from the </a:t>
            </a:r>
            <a:r>
              <a:rPr lang="en-US" dirty="0" err="1">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point_projected</a:t>
            </a: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line_projected</a:t>
            </a: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dirty="0" err="1">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poly_projected</a:t>
            </a: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 feature classes within the </a:t>
            </a:r>
            <a:r>
              <a:rPr lang="en-US" dirty="0" err="1">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Observations.gdb</a:t>
            </a: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 to the same feature class within the </a:t>
            </a:r>
            <a:r>
              <a:rPr lang="en-US" dirty="0" err="1">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BulkCreate.gdb</a:t>
            </a: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dirty="0" err="1">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BulkLinkReplace.gdb</a:t>
            </a: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 (for records indicated as REPLACE_SF). </a:t>
            </a:r>
            <a:endParaRPr lang="en-US" dirty="0">
              <a:solidFill>
                <a:srgbClr val="00002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SzPts val="1000"/>
              <a:buFont typeface="Symbol" panose="05050102010706020507" pitchFamily="18" charset="2"/>
              <a:buChar char=""/>
              <a:tabLst>
                <a:tab pos="457200" algn="l"/>
              </a:tabLst>
            </a:pP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Appends data regarding Visits and References to the </a:t>
            </a:r>
            <a:r>
              <a:rPr lang="en-US" dirty="0" err="1">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tbl_sf_visits</a:t>
            </a: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dirty="0" err="1">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tbl_sf_references</a:t>
            </a: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 within the </a:t>
            </a:r>
            <a:r>
              <a:rPr lang="en-US" dirty="0" err="1">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Observations.gdb</a:t>
            </a: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 according to elements with </a:t>
            </a:r>
            <a:r>
              <a:rPr lang="en-US" u="sng"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hlinkClick r:id="rId2"/>
              </a:rPr>
              <a:t>Track Status</a:t>
            </a:r>
            <a:r>
              <a:rPr lang="en-US" dirty="0">
                <a:solidFill>
                  <a:srgbClr val="000020"/>
                </a:solidFill>
                <a:effectLst/>
                <a:latin typeface="Calibri" panose="020F0502020204030204" pitchFamily="34" charset="0"/>
                <a:ea typeface="Times New Roman" panose="02020603050405020304" pitchFamily="18" charset="0"/>
                <a:cs typeface="Calibri" panose="020F0502020204030204" pitchFamily="34" charset="0"/>
              </a:rPr>
              <a:t> indicated in the tool inputs. </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Close ArcGIS .</a:t>
            </a: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Zip the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BulkCreate.gdb</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and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BulkLinkReplace.gdb</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files. Do NOT rename the files.</a:t>
            </a:r>
            <a:endParaRPr lang="en-US" sz="2400" dirty="0">
              <a:solidFill>
                <a:srgbClr val="00002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563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B5C1-3DE0-47CE-A0DC-77BFD008854C}"/>
              </a:ext>
            </a:extLst>
          </p:cNvPr>
          <p:cNvSpPr>
            <a:spLocks noGrp="1"/>
          </p:cNvSpPr>
          <p:nvPr>
            <p:ph type="title"/>
          </p:nvPr>
        </p:nvSpPr>
        <p:spPr/>
        <p:txBody>
          <a:bodyPr/>
          <a:lstStyle/>
          <a:p>
            <a:r>
              <a:rPr lang="en-US" dirty="0"/>
              <a:t>The Data-to-Decisions Lifecycle</a:t>
            </a:r>
          </a:p>
        </p:txBody>
      </p:sp>
      <p:pic>
        <p:nvPicPr>
          <p:cNvPr id="5" name="Picture 4">
            <a:extLst>
              <a:ext uri="{FF2B5EF4-FFF2-40B4-BE49-F238E27FC236}">
                <a16:creationId xmlns:a16="http://schemas.microsoft.com/office/drawing/2014/main" id="{168098A1-28B2-4EEF-A67A-94AA3C78BE72}"/>
              </a:ext>
            </a:extLst>
          </p:cNvPr>
          <p:cNvPicPr>
            <a:picLocks noChangeAspect="1"/>
          </p:cNvPicPr>
          <p:nvPr/>
        </p:nvPicPr>
        <p:blipFill>
          <a:blip r:embed="rId3"/>
          <a:stretch>
            <a:fillRect/>
          </a:stretch>
        </p:blipFill>
        <p:spPr>
          <a:xfrm>
            <a:off x="838200" y="980849"/>
            <a:ext cx="10515600" cy="5202840"/>
          </a:xfrm>
          <a:prstGeom prst="rect">
            <a:avLst/>
          </a:prstGeom>
        </p:spPr>
      </p:pic>
      <p:sp>
        <p:nvSpPr>
          <p:cNvPr id="6" name="Rectangle 5">
            <a:extLst>
              <a:ext uri="{FF2B5EF4-FFF2-40B4-BE49-F238E27FC236}">
                <a16:creationId xmlns:a16="http://schemas.microsoft.com/office/drawing/2014/main" id="{CD3164FC-9963-449C-89CC-54ADF1C0A6B9}"/>
              </a:ext>
            </a:extLst>
          </p:cNvPr>
          <p:cNvSpPr/>
          <p:nvPr/>
        </p:nvSpPr>
        <p:spPr>
          <a:xfrm>
            <a:off x="2978870" y="2409090"/>
            <a:ext cx="2045617" cy="23137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3E6EFD-3989-457A-8F67-6FCD74608CC6}"/>
              </a:ext>
            </a:extLst>
          </p:cNvPr>
          <p:cNvSpPr/>
          <p:nvPr/>
        </p:nvSpPr>
        <p:spPr>
          <a:xfrm>
            <a:off x="961534" y="4703975"/>
            <a:ext cx="8022210" cy="7541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3D9A30-F5C7-41D1-AD43-6A49EF113D07}"/>
              </a:ext>
            </a:extLst>
          </p:cNvPr>
          <p:cNvSpPr/>
          <p:nvPr/>
        </p:nvSpPr>
        <p:spPr>
          <a:xfrm>
            <a:off x="923827" y="2674855"/>
            <a:ext cx="2083324" cy="20385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362CC3-C767-4162-930F-311EEA70B966}"/>
              </a:ext>
            </a:extLst>
          </p:cNvPr>
          <p:cNvSpPr/>
          <p:nvPr/>
        </p:nvSpPr>
        <p:spPr>
          <a:xfrm>
            <a:off x="6985262" y="1669477"/>
            <a:ext cx="2064470" cy="3062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8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A02D-1DC3-450B-B483-020BE5D33050}"/>
              </a:ext>
            </a:extLst>
          </p:cNvPr>
          <p:cNvSpPr>
            <a:spLocks noGrp="1"/>
          </p:cNvSpPr>
          <p:nvPr>
            <p:ph type="title"/>
          </p:nvPr>
        </p:nvSpPr>
        <p:spPr>
          <a:xfrm>
            <a:off x="296309" y="157402"/>
            <a:ext cx="10515600" cy="735887"/>
          </a:xfrm>
        </p:spPr>
        <p:txBody>
          <a:bodyPr/>
          <a:lstStyle/>
          <a:p>
            <a:r>
              <a:rPr lang="en-US" dirty="0">
                <a:solidFill>
                  <a:srgbClr val="0070C0"/>
                </a:solidFill>
              </a:rPr>
              <a:t>Bulk Create / Replace / Import</a:t>
            </a:r>
            <a:br>
              <a:rPr lang="en-US" dirty="0"/>
            </a:br>
            <a:endParaRPr lang="en-US" dirty="0"/>
          </a:p>
        </p:txBody>
      </p:sp>
      <p:sp>
        <p:nvSpPr>
          <p:cNvPr id="3" name="Text Placeholder 2">
            <a:extLst>
              <a:ext uri="{FF2B5EF4-FFF2-40B4-BE49-F238E27FC236}">
                <a16:creationId xmlns:a16="http://schemas.microsoft.com/office/drawing/2014/main" id="{C6107ED8-03E7-4E2D-9F54-F44014F1DE30}"/>
              </a:ext>
            </a:extLst>
          </p:cNvPr>
          <p:cNvSpPr>
            <a:spLocks noGrp="1"/>
          </p:cNvSpPr>
          <p:nvPr>
            <p:ph type="body" sz="quarter" idx="10"/>
          </p:nvPr>
        </p:nvSpPr>
        <p:spPr>
          <a:xfrm>
            <a:off x="176338" y="909757"/>
            <a:ext cx="4958353" cy="2675434"/>
          </a:xfrm>
        </p:spPr>
        <p:txBody>
          <a:bodyPr anchor="t"/>
          <a:lstStyle/>
          <a:p>
            <a:pPr marL="0" indent="0">
              <a:buNone/>
            </a:pPr>
            <a:endParaRPr lang="en-US" sz="1000" dirty="0"/>
          </a:p>
          <a:p>
            <a:r>
              <a:rPr lang="en-US" sz="2200" dirty="0">
                <a:solidFill>
                  <a:schemeClr val="accent6">
                    <a:lumMod val="75000"/>
                  </a:schemeClr>
                </a:solidFill>
                <a:hlinkClick r:id="rId3"/>
              </a:rPr>
              <a:t>Bulk Create</a:t>
            </a:r>
            <a:r>
              <a:rPr lang="en-US" sz="2200" dirty="0">
                <a:solidFill>
                  <a:schemeClr val="accent6">
                    <a:lumMod val="75000"/>
                  </a:schemeClr>
                </a:solidFill>
              </a:rPr>
              <a:t> tool (Local Biotics) </a:t>
            </a:r>
            <a:r>
              <a:rPr lang="en-US" sz="2200" dirty="0"/>
              <a:t>– creates Source Features and EOs in local Biotics</a:t>
            </a:r>
          </a:p>
          <a:p>
            <a:r>
              <a:rPr lang="en-US" sz="2200" dirty="0">
                <a:cs typeface="Calibri"/>
                <a:hlinkClick r:id="rId4"/>
              </a:rPr>
              <a:t>Bulk Replace</a:t>
            </a:r>
            <a:r>
              <a:rPr lang="en-US" sz="2200" dirty="0">
                <a:cs typeface="Calibri"/>
              </a:rPr>
              <a:t> tool (Local Biotics) – replaces Source Feature spatial and tabular data and regenerates EOs, in </a:t>
            </a:r>
            <a:r>
              <a:rPr lang="en-US" sz="2200" dirty="0" err="1">
                <a:cs typeface="Calibri"/>
              </a:rPr>
              <a:t>locatl</a:t>
            </a:r>
            <a:r>
              <a:rPr lang="en-US" sz="2200" dirty="0">
                <a:cs typeface="Calibri"/>
              </a:rPr>
              <a:t> Biotics</a:t>
            </a:r>
          </a:p>
          <a:p>
            <a:r>
              <a:rPr lang="en-US" sz="2200" dirty="0">
                <a:solidFill>
                  <a:schemeClr val="accent6">
                    <a:lumMod val="75000"/>
                  </a:schemeClr>
                </a:solidFill>
              </a:rPr>
              <a:t>Bulk Import Records tool (Central Biotics) </a:t>
            </a:r>
            <a:r>
              <a:rPr lang="en-US" sz="2200" dirty="0"/>
              <a:t>– creates Source Features and EOs in Central Biotics for non-Biotics programs</a:t>
            </a:r>
            <a:endParaRPr lang="en-US" dirty="0"/>
          </a:p>
        </p:txBody>
      </p:sp>
      <p:pic>
        <p:nvPicPr>
          <p:cNvPr id="31" name="Picture 30">
            <a:extLst>
              <a:ext uri="{FF2B5EF4-FFF2-40B4-BE49-F238E27FC236}">
                <a16:creationId xmlns:a16="http://schemas.microsoft.com/office/drawing/2014/main" id="{0377BA0D-C850-4B68-92EA-B12566131BCD}"/>
              </a:ext>
            </a:extLst>
          </p:cNvPr>
          <p:cNvPicPr>
            <a:picLocks noChangeAspect="1"/>
          </p:cNvPicPr>
          <p:nvPr/>
        </p:nvPicPr>
        <p:blipFill>
          <a:blip r:embed="rId5"/>
          <a:stretch>
            <a:fillRect/>
          </a:stretch>
        </p:blipFill>
        <p:spPr>
          <a:xfrm>
            <a:off x="5134691" y="758317"/>
            <a:ext cx="6906845" cy="5642748"/>
          </a:xfrm>
          <a:prstGeom prst="rect">
            <a:avLst/>
          </a:prstGeom>
        </p:spPr>
      </p:pic>
      <p:pic>
        <p:nvPicPr>
          <p:cNvPr id="33" name="Picture 32">
            <a:extLst>
              <a:ext uri="{FF2B5EF4-FFF2-40B4-BE49-F238E27FC236}">
                <a16:creationId xmlns:a16="http://schemas.microsoft.com/office/drawing/2014/main" id="{31EFD32A-DFE3-4676-A6EA-5650289E7E0C}"/>
              </a:ext>
            </a:extLst>
          </p:cNvPr>
          <p:cNvPicPr>
            <a:picLocks noChangeAspect="1"/>
          </p:cNvPicPr>
          <p:nvPr/>
        </p:nvPicPr>
        <p:blipFill>
          <a:blip r:embed="rId6"/>
          <a:stretch>
            <a:fillRect/>
          </a:stretch>
        </p:blipFill>
        <p:spPr>
          <a:xfrm>
            <a:off x="4946215" y="3350839"/>
            <a:ext cx="3136562" cy="3284579"/>
          </a:xfrm>
          <a:prstGeom prst="rect">
            <a:avLst/>
          </a:prstGeom>
        </p:spPr>
      </p:pic>
    </p:spTree>
    <p:extLst>
      <p:ext uri="{BB962C8B-B14F-4D97-AF65-F5344CB8AC3E}">
        <p14:creationId xmlns:p14="http://schemas.microsoft.com/office/powerpoint/2010/main" val="813451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E782-AA04-4D88-883C-AD20D4773C39}"/>
              </a:ext>
            </a:extLst>
          </p:cNvPr>
          <p:cNvSpPr>
            <a:spLocks noGrp="1"/>
          </p:cNvSpPr>
          <p:nvPr>
            <p:ph type="title"/>
          </p:nvPr>
        </p:nvSpPr>
        <p:spPr/>
        <p:txBody>
          <a:bodyPr/>
          <a:lstStyle/>
          <a:p>
            <a:r>
              <a:rPr lang="en-US" dirty="0"/>
              <a:t>Bulk Create In Biotics</a:t>
            </a:r>
          </a:p>
        </p:txBody>
      </p:sp>
      <p:sp>
        <p:nvSpPr>
          <p:cNvPr id="3" name="Text Placeholder 2">
            <a:extLst>
              <a:ext uri="{FF2B5EF4-FFF2-40B4-BE49-F238E27FC236}">
                <a16:creationId xmlns:a16="http://schemas.microsoft.com/office/drawing/2014/main" id="{F9051082-87E4-4A2C-B5FD-E81FE57F0599}"/>
              </a:ext>
            </a:extLst>
          </p:cNvPr>
          <p:cNvSpPr>
            <a:spLocks noGrp="1"/>
          </p:cNvSpPr>
          <p:nvPr>
            <p:ph type="body" sz="quarter" idx="10"/>
          </p:nvPr>
        </p:nvSpPr>
        <p:spPr>
          <a:xfrm>
            <a:off x="838200" y="1310326"/>
            <a:ext cx="7165157" cy="4969824"/>
          </a:xfrm>
        </p:spPr>
        <p:txBody>
          <a:bodyPr/>
          <a:lstStyle/>
          <a:p>
            <a:pPr marL="342900" indent="-342900">
              <a:buFont typeface="+mj-lt"/>
              <a:buAutoNum type="arabicPeriod"/>
            </a:pPr>
            <a:r>
              <a:rPr lang="en-US" sz="2400" dirty="0">
                <a:effectLst/>
                <a:ea typeface="Calibri" panose="020F0502020204030204" pitchFamily="34" charset="0"/>
                <a:cs typeface="Times New Roman" panose="02020603050405020304" pitchFamily="18" charset="0"/>
              </a:rPr>
              <a:t>Perform </a:t>
            </a:r>
            <a:r>
              <a:rPr lang="en-US" sz="2400" u="sng" dirty="0">
                <a:solidFill>
                  <a:srgbClr val="0563C1"/>
                </a:solidFill>
                <a:effectLst/>
                <a:ea typeface="Calibri" panose="020F0502020204030204" pitchFamily="34" charset="0"/>
                <a:cs typeface="Times New Roman" panose="02020603050405020304" pitchFamily="18" charset="0"/>
                <a:hlinkClick r:id="rId2"/>
              </a:rPr>
              <a:t>Bulk Create</a:t>
            </a:r>
            <a:r>
              <a:rPr lang="en-US" sz="2400" dirty="0">
                <a:effectLst/>
                <a:ea typeface="Calibri" panose="020F0502020204030204" pitchFamily="34" charset="0"/>
                <a:cs typeface="Times New Roman" panose="02020603050405020304" pitchFamily="18" charset="0"/>
              </a:rPr>
              <a:t> in Biotics 5</a:t>
            </a:r>
          </a:p>
          <a:p>
            <a:pPr marL="342900" indent="-342900">
              <a:buFont typeface="+mj-lt"/>
              <a:buAutoNum type="arabicPeriod"/>
            </a:pPr>
            <a:r>
              <a:rPr lang="en-US" sz="2400" b="1" dirty="0">
                <a:effectLst/>
                <a:ea typeface="Calibri" panose="020F0502020204030204" pitchFamily="34" charset="0"/>
                <a:cs typeface="Times New Roman" panose="02020603050405020304" pitchFamily="18" charset="0"/>
              </a:rPr>
              <a:t>Find SF Results</a:t>
            </a:r>
            <a:r>
              <a:rPr lang="en-US" sz="2400" dirty="0">
                <a:effectLst/>
                <a:ea typeface="Calibri" panose="020F0502020204030204" pitchFamily="34" charset="0"/>
                <a:cs typeface="Times New Roman" panose="02020603050405020304" pitchFamily="18" charset="0"/>
              </a:rPr>
              <a:t> button.</a:t>
            </a:r>
          </a:p>
          <a:p>
            <a:pPr marL="342900" indent="-342900">
              <a:buFont typeface="+mj-lt"/>
              <a:buAutoNum type="arabicPeriod"/>
            </a:pPr>
            <a:r>
              <a:rPr lang="en-US" sz="2400" b="1" dirty="0">
                <a:effectLst/>
                <a:ea typeface="Calibri" panose="020F0502020204030204" pitchFamily="34" charset="0"/>
                <a:cs typeface="Times New Roman" panose="02020603050405020304" pitchFamily="18" charset="0"/>
              </a:rPr>
              <a:t>Save to Working List</a:t>
            </a:r>
            <a:r>
              <a:rPr lang="en-US" sz="2400" b="1"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named</a:t>
            </a:r>
            <a:r>
              <a:rPr lang="en-US" sz="2400" b="1" dirty="0">
                <a:ea typeface="Calibri" panose="020F0502020204030204" pitchFamily="34" charset="0"/>
                <a:cs typeface="Times New Roman" panose="02020603050405020304" pitchFamily="18" charset="0"/>
              </a:rPr>
              <a:t> </a:t>
            </a:r>
            <a:r>
              <a:rPr lang="en-US" sz="2400" b="1" dirty="0">
                <a:effectLst/>
                <a:ea typeface="Calibri" panose="020F0502020204030204" pitchFamily="34" charset="0"/>
                <a:cs typeface="Times New Roman" panose="02020603050405020304" pitchFamily="18" charset="0"/>
              </a:rPr>
              <a:t>Imported Observations</a:t>
            </a:r>
          </a:p>
          <a:p>
            <a:pPr marL="342900" indent="-342900">
              <a:buFont typeface="+mj-lt"/>
              <a:buAutoNum type="arabicPeriod"/>
            </a:pPr>
            <a:endParaRPr lang="en-US" sz="2400" b="1" dirty="0">
              <a:ea typeface="Calibri" panose="020F0502020204030204" pitchFamily="34" charset="0"/>
              <a:cs typeface="Times New Roman" panose="02020603050405020304" pitchFamily="18" charset="0"/>
            </a:endParaRPr>
          </a:p>
          <a:p>
            <a:pPr marL="342900" indent="-342900">
              <a:buFont typeface="+mj-lt"/>
              <a:buAutoNum type="arabicPeriod"/>
            </a:pPr>
            <a:endParaRPr lang="en-US" sz="2400" b="1" dirty="0">
              <a:effectLst/>
              <a:ea typeface="Calibri" panose="020F0502020204030204" pitchFamily="34" charset="0"/>
              <a:cs typeface="Times New Roman" panose="02020603050405020304" pitchFamily="18" charset="0"/>
            </a:endParaRPr>
          </a:p>
          <a:p>
            <a:pPr marL="342900" indent="-342900">
              <a:buFont typeface="+mj-lt"/>
              <a:buAutoNum type="arabicPeriod"/>
            </a:pPr>
            <a:endParaRPr lang="en-US" sz="2400" b="1" dirty="0">
              <a:ea typeface="Calibri" panose="020F0502020204030204" pitchFamily="34" charset="0"/>
              <a:cs typeface="Times New Roman" panose="02020603050405020304" pitchFamily="18" charset="0"/>
            </a:endParaRPr>
          </a:p>
          <a:p>
            <a:pPr marL="342900" indent="-342900">
              <a:buFont typeface="+mj-lt"/>
              <a:buAutoNum type="arabicPeriod"/>
            </a:pPr>
            <a:endParaRPr lang="en-US" sz="2400" b="1" dirty="0">
              <a:effectLst/>
              <a:ea typeface="Calibri" panose="020F0502020204030204" pitchFamily="34" charset="0"/>
              <a:cs typeface="Times New Roman" panose="02020603050405020304" pitchFamily="18" charset="0"/>
            </a:endParaRPr>
          </a:p>
          <a:p>
            <a:pPr marL="0" indent="0">
              <a:buNone/>
            </a:pPr>
            <a:endParaRPr lang="en-US" sz="2400" b="1" dirty="0">
              <a:effectLst/>
              <a:ea typeface="Calibri" panose="020F0502020204030204" pitchFamily="34" charset="0"/>
              <a:cs typeface="Times New Roman" panose="02020603050405020304" pitchFamily="18" charset="0"/>
            </a:endParaRPr>
          </a:p>
          <a:p>
            <a:pPr marL="342900" indent="-342900">
              <a:buFont typeface="+mj-lt"/>
              <a:buAutoNum type="arabicPeriod"/>
            </a:pPr>
            <a:r>
              <a:rPr lang="en-US" sz="2400" dirty="0">
                <a:effectLst/>
                <a:ea typeface="Calibri" panose="020F0502020204030204" pitchFamily="34" charset="0"/>
                <a:cs typeface="Times New Roman" panose="02020603050405020304" pitchFamily="18" charset="0"/>
              </a:rPr>
              <a:t>Perform </a:t>
            </a:r>
            <a:r>
              <a:rPr lang="en-US" sz="2400" u="sng" dirty="0">
                <a:solidFill>
                  <a:srgbClr val="0563C1"/>
                </a:solidFill>
                <a:effectLst/>
                <a:ea typeface="Calibri" panose="020F0502020204030204" pitchFamily="34" charset="0"/>
                <a:cs typeface="Times New Roman" panose="02020603050405020304" pitchFamily="18" charset="0"/>
                <a:hlinkClick r:id="rId3"/>
              </a:rPr>
              <a:t>Bulk Replace Shape</a:t>
            </a:r>
            <a:r>
              <a:rPr lang="en-US" sz="2400" dirty="0">
                <a:effectLst/>
                <a:ea typeface="Calibri" panose="020F0502020204030204" pitchFamily="34" charset="0"/>
                <a:cs typeface="Times New Roman" panose="02020603050405020304" pitchFamily="18" charset="0"/>
              </a:rPr>
              <a:t> in Biotics 5</a:t>
            </a:r>
          </a:p>
          <a:p>
            <a:pPr marL="342900" indent="-342900">
              <a:buFont typeface="+mj-lt"/>
              <a:buAutoNum type="arabicPeriod"/>
            </a:pPr>
            <a:r>
              <a:rPr lang="en-US" sz="2400" b="1" dirty="0">
                <a:effectLst/>
                <a:ea typeface="Calibri" panose="020F0502020204030204" pitchFamily="34" charset="0"/>
                <a:cs typeface="Times New Roman" panose="02020603050405020304" pitchFamily="18" charset="0"/>
              </a:rPr>
              <a:t>Find SF Results</a:t>
            </a:r>
            <a:r>
              <a:rPr lang="en-US" sz="2400" dirty="0">
                <a:effectLst/>
                <a:ea typeface="Calibri" panose="020F0502020204030204" pitchFamily="34" charset="0"/>
                <a:cs typeface="Times New Roman" panose="02020603050405020304" pitchFamily="18" charset="0"/>
              </a:rPr>
              <a:t> button.</a:t>
            </a:r>
          </a:p>
          <a:p>
            <a:pPr marL="342900" indent="-342900">
              <a:buFont typeface="+mj-lt"/>
              <a:buAutoNum type="arabicPeriod"/>
            </a:pPr>
            <a:r>
              <a:rPr lang="en-US" sz="2400" b="1" dirty="0">
                <a:effectLst/>
                <a:ea typeface="Calibri" panose="020F0502020204030204" pitchFamily="34" charset="0"/>
                <a:cs typeface="Times New Roman" panose="02020603050405020304" pitchFamily="18" charset="0"/>
              </a:rPr>
              <a:t>Save to Working List</a:t>
            </a:r>
            <a:r>
              <a:rPr lang="en-US" sz="2400" b="1"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named</a:t>
            </a:r>
            <a:r>
              <a:rPr lang="en-US" sz="2400" b="1" dirty="0">
                <a:ea typeface="Calibri" panose="020F0502020204030204" pitchFamily="34" charset="0"/>
                <a:cs typeface="Times New Roman" panose="02020603050405020304" pitchFamily="18" charset="0"/>
              </a:rPr>
              <a:t> </a:t>
            </a:r>
            <a:r>
              <a:rPr lang="en-US" sz="2400" b="1" dirty="0">
                <a:effectLst/>
                <a:ea typeface="Calibri" panose="020F0502020204030204" pitchFamily="34" charset="0"/>
                <a:cs typeface="Times New Roman" panose="02020603050405020304" pitchFamily="18" charset="0"/>
              </a:rPr>
              <a:t>Replaced Observations</a:t>
            </a:r>
          </a:p>
          <a:p>
            <a:pPr marL="342900" indent="-342900">
              <a:buFont typeface="+mj-lt"/>
              <a:buAutoNum type="arabicPeriod"/>
            </a:pPr>
            <a:endParaRPr lang="en-US" sz="2400" b="1" dirty="0">
              <a:effectLst/>
              <a:ea typeface="Calibri" panose="020F0502020204030204" pitchFamily="34" charset="0"/>
              <a:cs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409E4E0B-4B74-4967-9FB8-D2AE07DCB23C}"/>
              </a:ext>
            </a:extLst>
          </p:cNvPr>
          <p:cNvPicPr>
            <a:picLocks noChangeAspect="1"/>
          </p:cNvPicPr>
          <p:nvPr/>
        </p:nvPicPr>
        <p:blipFill>
          <a:blip r:embed="rId4"/>
          <a:stretch>
            <a:fillRect/>
          </a:stretch>
        </p:blipFill>
        <p:spPr>
          <a:xfrm>
            <a:off x="8104684" y="1310326"/>
            <a:ext cx="3952198" cy="5000688"/>
          </a:xfrm>
          <a:prstGeom prst="rect">
            <a:avLst/>
          </a:prstGeom>
        </p:spPr>
      </p:pic>
      <p:sp>
        <p:nvSpPr>
          <p:cNvPr id="5" name="Title 1">
            <a:extLst>
              <a:ext uri="{FF2B5EF4-FFF2-40B4-BE49-F238E27FC236}">
                <a16:creationId xmlns:a16="http://schemas.microsoft.com/office/drawing/2014/main" id="{F03C749F-4B39-440F-9DDE-E819A196109A}"/>
              </a:ext>
            </a:extLst>
          </p:cNvPr>
          <p:cNvSpPr txBox="1">
            <a:spLocks/>
          </p:cNvSpPr>
          <p:nvPr/>
        </p:nvSpPr>
        <p:spPr>
          <a:xfrm>
            <a:off x="620753" y="3429000"/>
            <a:ext cx="6762749" cy="1325563"/>
          </a:xfrm>
          <a:prstGeom prst="rect">
            <a:avLst/>
          </a:prstGeom>
        </p:spPr>
        <p:txBody>
          <a:bodyPr/>
          <a:lstStyle>
            <a:lvl1pPr algn="l" defTabSz="914400" rtl="0" eaLnBrk="1" latinLnBrk="0" hangingPunct="1">
              <a:lnSpc>
                <a:spcPct val="90000"/>
              </a:lnSpc>
              <a:spcBef>
                <a:spcPct val="0"/>
              </a:spcBef>
              <a:buNone/>
              <a:defRPr sz="4400" kern="1200">
                <a:solidFill>
                  <a:srgbClr val="003D80"/>
                </a:solidFill>
                <a:latin typeface="+mj-lt"/>
                <a:ea typeface="+mj-ea"/>
                <a:cs typeface="+mj-cs"/>
              </a:defRPr>
            </a:lvl1pPr>
          </a:lstStyle>
          <a:p>
            <a:r>
              <a:rPr lang="en-US"/>
              <a:t>Bulk Replace in Biotics</a:t>
            </a:r>
            <a:br>
              <a:rPr lang="en-US"/>
            </a:br>
            <a:r>
              <a:rPr lang="en-US"/>
              <a:t>(if indicated)</a:t>
            </a:r>
            <a:endParaRPr lang="en-US" dirty="0"/>
          </a:p>
        </p:txBody>
      </p:sp>
    </p:spTree>
    <p:extLst>
      <p:ext uri="{BB962C8B-B14F-4D97-AF65-F5344CB8AC3E}">
        <p14:creationId xmlns:p14="http://schemas.microsoft.com/office/powerpoint/2010/main" val="325130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3DC0-F6BD-48D2-B510-2A702C4BD7AD}"/>
              </a:ext>
            </a:extLst>
          </p:cNvPr>
          <p:cNvSpPr>
            <a:spLocks noGrp="1"/>
          </p:cNvSpPr>
          <p:nvPr>
            <p:ph type="title"/>
          </p:nvPr>
        </p:nvSpPr>
        <p:spPr>
          <a:xfrm>
            <a:off x="838200" y="354239"/>
            <a:ext cx="10515600" cy="1325563"/>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8</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4400" dirty="0">
                <a:effectLst/>
                <a:latin typeface="Calibri" panose="020F0502020204030204" pitchFamily="34" charset="0"/>
                <a:ea typeface="Calibri" panose="020F0502020204030204" pitchFamily="34" charset="0"/>
                <a:cs typeface="Times New Roman" panose="02020603050405020304" pitchFamily="18" charset="0"/>
              </a:rPr>
              <a:t>Populate Destination Script in Toolbox</a:t>
            </a:r>
            <a:endParaRPr lang="en-US" dirty="0"/>
          </a:p>
        </p:txBody>
      </p:sp>
      <p:sp>
        <p:nvSpPr>
          <p:cNvPr id="3" name="Text Placeholder 2">
            <a:extLst>
              <a:ext uri="{FF2B5EF4-FFF2-40B4-BE49-F238E27FC236}">
                <a16:creationId xmlns:a16="http://schemas.microsoft.com/office/drawing/2014/main" id="{E504E6F6-3895-4241-B95D-90EA6EAD42A8}"/>
              </a:ext>
            </a:extLst>
          </p:cNvPr>
          <p:cNvSpPr>
            <a:spLocks noGrp="1"/>
          </p:cNvSpPr>
          <p:nvPr>
            <p:ph type="body" sz="quarter" idx="10"/>
          </p:nvPr>
        </p:nvSpPr>
        <p:spPr>
          <a:xfrm>
            <a:off x="0" y="1119106"/>
            <a:ext cx="6520543" cy="5066845"/>
          </a:xfrm>
        </p:spPr>
        <p:txBody>
          <a:bodyPr/>
          <a:lstStyle/>
          <a:p>
            <a:pPr marL="971550" marR="0" lvl="1" indent="-514350">
              <a:lnSpc>
                <a:spcPct val="107000"/>
              </a:lnSpc>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Queries Biotics for Visit, Source Feature &amp; EO IDs of records created/replaced according to working lists</a:t>
            </a:r>
          </a:p>
          <a:p>
            <a:pPr marL="971550" marR="0" lvl="1" indent="-514350">
              <a:lnSpc>
                <a:spcPct val="107000"/>
              </a:lnSpc>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Associates the Visit, Source Feature &amp; EO IDs with the records within the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Observations_Project</a:t>
            </a:r>
            <a:r>
              <a:rPr lang="en-US" sz="2200" dirty="0">
                <a:effectLst/>
                <a:latin typeface="Calibri" panose="020F0502020204030204" pitchFamily="34" charset="0"/>
                <a:ea typeface="Calibri" panose="020F0502020204030204" pitchFamily="34" charset="0"/>
                <a:cs typeface="Times New Roman" panose="02020603050405020304" pitchFamily="18" charset="0"/>
              </a:rPr>
              <a:t> (all data) layer</a:t>
            </a:r>
          </a:p>
          <a:p>
            <a:pPr marL="971550" marR="0" lvl="1" indent="-514350">
              <a:lnSpc>
                <a:spcPct val="107000"/>
              </a:lnSpc>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Populates the </a:t>
            </a:r>
            <a:r>
              <a:rPr lang="en-US" sz="2200" b="1" dirty="0">
                <a:effectLst/>
                <a:latin typeface="Calibri" panose="020F0502020204030204" pitchFamily="34" charset="0"/>
                <a:ea typeface="Calibri" panose="020F0502020204030204" pitchFamily="34" charset="0"/>
                <a:cs typeface="Times New Roman" panose="02020603050405020304" pitchFamily="18" charset="0"/>
              </a:rPr>
              <a:t>destination</a:t>
            </a:r>
            <a:r>
              <a:rPr lang="en-US" sz="2200" dirty="0">
                <a:effectLst/>
                <a:latin typeface="Calibri" panose="020F0502020204030204" pitchFamily="34" charset="0"/>
                <a:ea typeface="Calibri" panose="020F0502020204030204" pitchFamily="34" charset="0"/>
                <a:cs typeface="Times New Roman" panose="02020603050405020304" pitchFamily="18" charset="0"/>
              </a:rPr>
              <a:t> table with the pertinent data, indicating the Status as either being Included, Replaced (REPLACE_VISIT, REPLACE_SF), or Modified (ADD_VISIT).</a:t>
            </a:r>
          </a:p>
          <a:p>
            <a:pPr marL="971550" marR="0" lvl="1" indent="-514350">
              <a:lnSpc>
                <a:spcPct val="107000"/>
              </a:lnSpc>
              <a:spcBef>
                <a:spcPts val="0"/>
              </a:spcBef>
              <a:spcAft>
                <a:spcPts val="80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Links data from point, line &amp; poly fcs to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Observations_Project</a:t>
            </a:r>
            <a:r>
              <a:rPr lang="en-US" sz="2200" dirty="0">
                <a:effectLst/>
                <a:latin typeface="Calibri" panose="020F0502020204030204" pitchFamily="34" charset="0"/>
                <a:ea typeface="Calibri" panose="020F0502020204030204" pitchFamily="34" charset="0"/>
                <a:cs typeface="Times New Roman" panose="02020603050405020304" pitchFamily="18" charset="0"/>
              </a:rPr>
              <a:t> fc to get SOURCE_FEATURE_ID of all records for purposes of writing SQL statements for Visits in script 9.</a:t>
            </a:r>
          </a:p>
          <a:p>
            <a:endParaRPr lang="en-US" sz="2200" dirty="0"/>
          </a:p>
        </p:txBody>
      </p:sp>
      <p:pic>
        <p:nvPicPr>
          <p:cNvPr id="5" name="Picture 4">
            <a:extLst>
              <a:ext uri="{FF2B5EF4-FFF2-40B4-BE49-F238E27FC236}">
                <a16:creationId xmlns:a16="http://schemas.microsoft.com/office/drawing/2014/main" id="{2EFF8157-7F79-4C82-8762-9B4BE626A97A}"/>
              </a:ext>
            </a:extLst>
          </p:cNvPr>
          <p:cNvPicPr>
            <a:picLocks noChangeAspect="1"/>
          </p:cNvPicPr>
          <p:nvPr/>
        </p:nvPicPr>
        <p:blipFill>
          <a:blip r:embed="rId2"/>
          <a:stretch>
            <a:fillRect/>
          </a:stretch>
        </p:blipFill>
        <p:spPr>
          <a:xfrm>
            <a:off x="6352460" y="2533877"/>
            <a:ext cx="5687140" cy="2062727"/>
          </a:xfrm>
          <a:prstGeom prst="rect">
            <a:avLst/>
          </a:prstGeom>
        </p:spPr>
      </p:pic>
    </p:spTree>
    <p:extLst>
      <p:ext uri="{BB962C8B-B14F-4D97-AF65-F5344CB8AC3E}">
        <p14:creationId xmlns:p14="http://schemas.microsoft.com/office/powerpoint/2010/main" val="3571587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36F2-07D3-461C-9510-1293F9171166}"/>
              </a:ext>
            </a:extLst>
          </p:cNvPr>
          <p:cNvSpPr>
            <a:spLocks noGrp="1"/>
          </p:cNvSpPr>
          <p:nvPr>
            <p:ph type="title"/>
          </p:nvPr>
        </p:nvSpPr>
        <p:spPr/>
        <p:txBody>
          <a:bodyPr/>
          <a:lstStyle/>
          <a:p>
            <a:r>
              <a:rPr lang="en-US" dirty="0"/>
              <a:t>Data Not Accommodated by Bulk Create/Replace tools</a:t>
            </a:r>
          </a:p>
        </p:txBody>
      </p:sp>
      <p:sp>
        <p:nvSpPr>
          <p:cNvPr id="3" name="Text Placeholder 2">
            <a:extLst>
              <a:ext uri="{FF2B5EF4-FFF2-40B4-BE49-F238E27FC236}">
                <a16:creationId xmlns:a16="http://schemas.microsoft.com/office/drawing/2014/main" id="{E85B5DB9-3BB6-45FE-8924-9140834249D5}"/>
              </a:ext>
            </a:extLst>
          </p:cNvPr>
          <p:cNvSpPr>
            <a:spLocks noGrp="1"/>
          </p:cNvSpPr>
          <p:nvPr>
            <p:ph type="body" sz="quarter" idx="10"/>
          </p:nvPr>
        </p:nvSpPr>
        <p:spPr/>
        <p:txBody>
          <a:bodyPr/>
          <a:lstStyle/>
          <a:p>
            <a:pPr marL="0" marR="0" lvl="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SOURCE_FEATURES, where SOURCE_FEATURE_ID IS NOT NULL:</a:t>
            </a: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Data Sensitive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SOURCE_FEATURE.d_data_sensitive_id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Data Sensitive Category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SOURCE_FEATURE.d_data_sensitive_category_id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Data Sensitive Reasons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SOURCE_FEATURE.data_sensitive_reasons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Dataset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SOURCE_FEATURE.d_dataset_id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indent="228600">
              <a:lnSpc>
                <a:spcPct val="107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Global ID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VISIT.global_id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EO, where EO_ID IS NOT NULL AND UPDATE_EO IS NOT NULL:</a:t>
            </a: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Data Sensitive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EO.d_data_sensitive_id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Data Sensitive Category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EO.d_data_sensitive_category_id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Data Sensitive Reasons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EO.data_sensitive_reasons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Condition of EO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EO.condition_of_eo</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Confidence Extent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EO.d_confidence_extent_id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EO_REFERENCE, where EO_ID IS NOT NULL AND UPDATE_EO IS NOT NULL:</a:t>
            </a: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Reference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EO_REFERENCE.reference_id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indent="2286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Primary Reference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EO_REFERENCE.eo_reference_primary_ind</a:t>
            </a:r>
            <a:r>
              <a:rPr lang="en-US" sz="1800" dirty="0">
                <a:effectLst/>
                <a:latin typeface="Calibri" panose="020F0502020204030204" pitchFamily="34" charset="0"/>
                <a:ea typeface="Calibri" panose="020F0502020204030204" pitchFamily="34" charset="0"/>
                <a:cs typeface="Times New Roman" panose="02020603050405020304" pitchFamily="18" charset="0"/>
              </a:rPr>
              <a:t>) , according to EO_REF_PRIM data</a:t>
            </a:r>
          </a:p>
          <a:p>
            <a:endParaRPr lang="en-US" dirty="0"/>
          </a:p>
        </p:txBody>
      </p:sp>
    </p:spTree>
    <p:extLst>
      <p:ext uri="{BB962C8B-B14F-4D97-AF65-F5344CB8AC3E}">
        <p14:creationId xmlns:p14="http://schemas.microsoft.com/office/powerpoint/2010/main" val="117125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64F6-596E-D82B-7C1C-E0FBD8C0D095}"/>
              </a:ext>
            </a:extLst>
          </p:cNvPr>
          <p:cNvSpPr>
            <a:spLocks noGrp="1"/>
          </p:cNvSpPr>
          <p:nvPr>
            <p:ph type="title"/>
          </p:nvPr>
        </p:nvSpPr>
        <p:spPr/>
        <p:txBody>
          <a:bodyPr/>
          <a:lstStyle/>
          <a:p>
            <a:r>
              <a:rPr lang="en-US" dirty="0"/>
              <a:t>Prior to Script 9…</a:t>
            </a:r>
          </a:p>
        </p:txBody>
      </p:sp>
      <p:sp>
        <p:nvSpPr>
          <p:cNvPr id="3" name="Text Placeholder 2">
            <a:extLst>
              <a:ext uri="{FF2B5EF4-FFF2-40B4-BE49-F238E27FC236}">
                <a16:creationId xmlns:a16="http://schemas.microsoft.com/office/drawing/2014/main" id="{E2F51837-ABC5-539D-CDB8-ED143A736882}"/>
              </a:ext>
            </a:extLst>
          </p:cNvPr>
          <p:cNvSpPr>
            <a:spLocks noGrp="1"/>
          </p:cNvSpPr>
          <p:nvPr>
            <p:ph type="body" sz="quarter" idx="10"/>
          </p:nvPr>
        </p:nvSpPr>
        <p:spPr>
          <a:xfrm>
            <a:off x="838200" y="1150374"/>
            <a:ext cx="10515600" cy="5129776"/>
          </a:xfrm>
        </p:spPr>
        <p:txBody>
          <a:bodyPr/>
          <a:lstStyle/>
          <a:p>
            <a:pPr marL="0" marR="0" lvl="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Within the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Observations_Project</a:t>
            </a:r>
            <a:r>
              <a:rPr lang="en-US" sz="2000" dirty="0">
                <a:effectLst/>
                <a:latin typeface="Calibri" panose="020F0502020204030204" pitchFamily="34" charset="0"/>
                <a:ea typeface="Calibri" panose="020F0502020204030204" pitchFamily="34" charset="0"/>
                <a:cs typeface="Times New Roman" panose="02020603050405020304" pitchFamily="18" charset="0"/>
              </a:rPr>
              <a:t> feature class, the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UPDATE_EO</a:t>
            </a:r>
            <a:r>
              <a:rPr lang="en-US" sz="2000" dirty="0">
                <a:effectLst/>
                <a:latin typeface="Calibri" panose="020F0502020204030204" pitchFamily="34" charset="0"/>
                <a:ea typeface="Calibri" panose="020F0502020204030204" pitchFamily="34" charset="0"/>
                <a:cs typeface="Times New Roman" panose="02020603050405020304" pitchFamily="18" charset="0"/>
              </a:rPr>
              <a:t> field has been automatically indicated for new EO records (EO_NEW is not null) for which there is only a single record (FREQUENCY=1). </a:t>
            </a: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Perform a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Select Layer by Attributes</a:t>
            </a:r>
            <a:r>
              <a:rPr lang="en-US" sz="2000" dirty="0">
                <a:effectLst/>
                <a:latin typeface="Calibri" panose="020F0502020204030204" pitchFamily="34" charset="0"/>
                <a:ea typeface="Calibri" panose="020F0502020204030204" pitchFamily="34" charset="0"/>
                <a:cs typeface="Times New Roman" panose="02020603050405020304" pitchFamily="18" charset="0"/>
              </a:rPr>
              <a:t> for: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FREQUENCY &gt;1 AND EO_NEW IS NOT NULL</a:t>
            </a:r>
            <a:r>
              <a:rPr lang="en-US" sz="2000" dirty="0">
                <a:effectLst/>
                <a:latin typeface="Calibri" panose="020F0502020204030204" pitchFamily="34" charset="0"/>
                <a:ea typeface="Calibri" panose="020F0502020204030204" pitchFamily="34" charset="0"/>
                <a:cs typeface="Times New Roman" panose="02020603050405020304" pitchFamily="18" charset="0"/>
              </a:rPr>
              <a:t> to find records for which a new EO was created but has multiple associated records. </a:t>
            </a:r>
          </a:p>
          <a:p>
            <a:pPr marL="1200150" lvl="2" indent="-285750">
              <a:lnSpc>
                <a:spcPct val="107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Sort by EO_NEW and review the data to determine which record associated with a unique EO_NEW has data which should be used to populate the EO and EO_REFERENCE data fields identified in the following step</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Indicate the appropriate record in the UPDATE_EO column.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Perform a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Select Layer by Attributes</a:t>
            </a:r>
            <a:r>
              <a:rPr lang="en-US" sz="2000" dirty="0">
                <a:effectLst/>
                <a:latin typeface="Calibri" panose="020F0502020204030204" pitchFamily="34" charset="0"/>
                <a:ea typeface="Calibri" panose="020F0502020204030204" pitchFamily="34" charset="0"/>
                <a:cs typeface="Times New Roman" panose="02020603050405020304" pitchFamily="18" charset="0"/>
              </a:rPr>
              <a:t> for: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EO_NEW IS NULL and EO_ID IS NOT NULL</a:t>
            </a:r>
            <a:r>
              <a:rPr lang="en-US" sz="2000" dirty="0">
                <a:effectLst/>
                <a:latin typeface="Calibri" panose="020F0502020204030204" pitchFamily="34" charset="0"/>
                <a:ea typeface="Calibri" panose="020F0502020204030204" pitchFamily="34" charset="0"/>
                <a:cs typeface="Times New Roman" panose="02020603050405020304" pitchFamily="18" charset="0"/>
              </a:rPr>
              <a:t> to find records added to (an) existing EO(s). </a:t>
            </a:r>
          </a:p>
          <a:p>
            <a:pPr marL="1143000" marR="0" lvl="2" indent="-228600">
              <a:lnSpc>
                <a:spcPct val="107000"/>
              </a:lnSpc>
              <a:spcBef>
                <a:spcPts val="0"/>
              </a:spcBef>
              <a:spcAft>
                <a:spcPts val="0"/>
              </a:spcAft>
              <a:buFont typeface="+mj-lt"/>
              <a:buAutoNum type="romanLcPeriod"/>
            </a:pPr>
            <a:r>
              <a:rPr lang="en-US" dirty="0">
                <a:effectLst/>
                <a:latin typeface="Calibri" panose="020F0502020204030204" pitchFamily="34" charset="0"/>
                <a:ea typeface="Calibri" panose="020F0502020204030204" pitchFamily="34" charset="0"/>
                <a:cs typeface="Times New Roman" panose="02020603050405020304" pitchFamily="18" charset="0"/>
              </a:rPr>
              <a:t>Sort by EO_ID and review the data to determine if the EO fields identified in step 20 below, for the existing EO, should be updated/inserted according to the data in an observation record. If appropriate, </a:t>
            </a:r>
            <a:r>
              <a:rPr lang="en-US" i="1" dirty="0">
                <a:effectLst/>
                <a:latin typeface="Calibri" panose="020F0502020204030204" pitchFamily="34" charset="0"/>
                <a:ea typeface="Calibri" panose="020F0502020204030204" pitchFamily="34" charset="0"/>
                <a:cs typeface="Times New Roman" panose="02020603050405020304" pitchFamily="18" charset="0"/>
              </a:rPr>
              <a:t>indicate the record in the </a:t>
            </a:r>
            <a:r>
              <a:rPr lang="en-US" b="1" i="1" dirty="0">
                <a:effectLst/>
                <a:latin typeface="Calibri" panose="020F0502020204030204" pitchFamily="34" charset="0"/>
                <a:ea typeface="Calibri" panose="020F0502020204030204" pitchFamily="34" charset="0"/>
                <a:cs typeface="Times New Roman" panose="02020603050405020304" pitchFamily="18" charset="0"/>
              </a:rPr>
              <a:t>UPDATE_EO</a:t>
            </a:r>
            <a:r>
              <a:rPr lang="en-US" i="1" dirty="0">
                <a:effectLst/>
                <a:latin typeface="Calibri" panose="020F0502020204030204" pitchFamily="34" charset="0"/>
                <a:ea typeface="Calibri" panose="020F0502020204030204" pitchFamily="34" charset="0"/>
                <a:cs typeface="Times New Roman" panose="02020603050405020304" pitchFamily="18" charset="0"/>
              </a:rPr>
              <a:t> column.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dirty="0">
                <a:effectLst/>
                <a:latin typeface="Calibri" panose="020F0502020204030204" pitchFamily="34" charset="0"/>
                <a:ea typeface="Calibri" panose="020F0502020204030204" pitchFamily="34" charset="0"/>
                <a:cs typeface="Times New Roman" panose="02020603050405020304" pitchFamily="18" charset="0"/>
              </a:rPr>
              <a:t>If the Reference reflected by REF_ID should replace the Primary Reference for the EO, indicate 'Y' in the </a:t>
            </a:r>
            <a:r>
              <a:rPr lang="en-US" b="1" dirty="0">
                <a:effectLst/>
                <a:latin typeface="Calibri" panose="020F0502020204030204" pitchFamily="34" charset="0"/>
                <a:ea typeface="Calibri" panose="020F0502020204030204" pitchFamily="34" charset="0"/>
                <a:cs typeface="Times New Roman" panose="02020603050405020304" pitchFamily="18" charset="0"/>
              </a:rPr>
              <a:t>EO_REF_PRIM</a:t>
            </a:r>
            <a:r>
              <a:rPr lang="en-US" dirty="0">
                <a:effectLst/>
                <a:latin typeface="Calibri" panose="020F0502020204030204" pitchFamily="34" charset="0"/>
                <a:ea typeface="Calibri" panose="020F0502020204030204" pitchFamily="34" charset="0"/>
                <a:cs typeface="Times New Roman" panose="02020603050405020304" pitchFamily="18" charset="0"/>
              </a:rPr>
              <a:t> column. This only applies if </a:t>
            </a:r>
            <a:r>
              <a:rPr lang="en-US" b="1" dirty="0">
                <a:effectLst/>
                <a:latin typeface="Calibri" panose="020F0502020204030204" pitchFamily="34" charset="0"/>
                <a:ea typeface="Calibri" panose="020F0502020204030204" pitchFamily="34" charset="0"/>
                <a:cs typeface="Times New Roman" panose="02020603050405020304" pitchFamily="18" charset="0"/>
              </a:rPr>
              <a:t>UPDATE_EO</a:t>
            </a:r>
            <a:r>
              <a:rPr lang="en-US" dirty="0">
                <a:effectLst/>
                <a:latin typeface="Calibri" panose="020F0502020204030204" pitchFamily="34" charset="0"/>
                <a:ea typeface="Calibri" panose="020F0502020204030204" pitchFamily="34" charset="0"/>
                <a:cs typeface="Times New Roman" panose="02020603050405020304" pitchFamily="18" charset="0"/>
              </a:rPr>
              <a:t> is indicated as well.</a:t>
            </a:r>
          </a:p>
          <a:p>
            <a:endParaRPr lang="en-US" sz="2000" dirty="0"/>
          </a:p>
        </p:txBody>
      </p:sp>
    </p:spTree>
    <p:extLst>
      <p:ext uri="{BB962C8B-B14F-4D97-AF65-F5344CB8AC3E}">
        <p14:creationId xmlns:p14="http://schemas.microsoft.com/office/powerpoint/2010/main" val="1013318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A930-A886-417B-B1AA-2A817C8728DC}"/>
              </a:ext>
            </a:extLst>
          </p:cNvPr>
          <p:cNvSpPr>
            <a:spLocks noGrp="1"/>
          </p:cNvSpPr>
          <p:nvPr>
            <p:ph type="title"/>
          </p:nvPr>
        </p:nvSpPr>
        <p:spPr/>
        <p:txBody>
          <a:bodyPr/>
          <a:lstStyle/>
          <a:p>
            <a:r>
              <a:rPr lang="en-US" dirty="0"/>
              <a:t>9. Write SQL Statements</a:t>
            </a:r>
          </a:p>
        </p:txBody>
      </p:sp>
      <p:sp>
        <p:nvSpPr>
          <p:cNvPr id="3" name="Text Placeholder 2">
            <a:extLst>
              <a:ext uri="{FF2B5EF4-FFF2-40B4-BE49-F238E27FC236}">
                <a16:creationId xmlns:a16="http://schemas.microsoft.com/office/drawing/2014/main" id="{F2604B67-FFC3-4FFC-8DE6-30630EE4FC58}"/>
              </a:ext>
            </a:extLst>
          </p:cNvPr>
          <p:cNvSpPr>
            <a:spLocks noGrp="1"/>
          </p:cNvSpPr>
          <p:nvPr>
            <p:ph type="body" sz="quarter" idx="10"/>
          </p:nvPr>
        </p:nvSpPr>
        <p:spPr>
          <a:xfrm>
            <a:off x="838200" y="1106130"/>
            <a:ext cx="10515600" cy="4771250"/>
          </a:xfrm>
        </p:spPr>
        <p:txBody>
          <a:bodyPr/>
          <a:lstStyle/>
          <a:p>
            <a:pPr marL="514350" indent="-514350">
              <a:buFont typeface="+mj-lt"/>
              <a:buAutoNum type="arabi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Run the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9. Write SQL Statements</a:t>
            </a:r>
            <a:r>
              <a:rPr lang="en-US" sz="3200" dirty="0">
                <a:effectLst/>
                <a:latin typeface="Calibri" panose="020F0502020204030204" pitchFamily="34" charset="0"/>
                <a:ea typeface="Calibri" panose="020F0502020204030204" pitchFamily="34" charset="0"/>
                <a:cs typeface="Times New Roman" panose="02020603050405020304" pitchFamily="18" charset="0"/>
              </a:rPr>
              <a:t> model which will generate SQL statements to populate Biotics data for those fields not accommodated by the Bulk Create &amp; Link processes, for Source Features, EOs,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and Visits</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Log into your favorite third-party tool (SQL Developer, SQL Plus, Tora, Toad) as the </a:t>
            </a:r>
            <a:r>
              <a:rPr lang="en-US" sz="32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biotics_dlink</a:t>
            </a: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user</a:t>
            </a:r>
            <a:r>
              <a:rPr lang="en-US" sz="3200" dirty="0">
                <a:effectLst/>
                <a:latin typeface="Calibri" panose="020F0502020204030204" pitchFamily="34" charset="0"/>
                <a:ea typeface="Calibri" panose="020F0502020204030204" pitchFamily="34" charset="0"/>
                <a:cs typeface="Times New Roman" panose="02020603050405020304" pitchFamily="18" charset="0"/>
              </a:rPr>
              <a:t> and run the SQL statements within the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SF_EO_updates.sql</a:t>
            </a:r>
            <a:r>
              <a:rPr lang="en-US" sz="3200" dirty="0">
                <a:effectLst/>
                <a:latin typeface="Calibri" panose="020F0502020204030204" pitchFamily="34" charset="0"/>
                <a:ea typeface="Calibri" panose="020F0502020204030204" pitchFamily="34" charset="0"/>
                <a:cs typeface="Times New Roman" panose="02020603050405020304" pitchFamily="18" charset="0"/>
              </a:rPr>
              <a:t> file. </a:t>
            </a:r>
          </a:p>
          <a:p>
            <a:pPr marL="514350" indent="-514350">
              <a:buFont typeface="+mj-lt"/>
              <a:buAutoNum type="arabicPeriod"/>
            </a:pPr>
            <a:r>
              <a:rPr lang="en-US" sz="3200" dirty="0"/>
              <a:t>Review the SF_EO_updates.log file for errors (CTRL-F for ORA-)</a:t>
            </a:r>
          </a:p>
        </p:txBody>
      </p:sp>
      <p:pic>
        <p:nvPicPr>
          <p:cNvPr id="5" name="Picture 4">
            <a:extLst>
              <a:ext uri="{FF2B5EF4-FFF2-40B4-BE49-F238E27FC236}">
                <a16:creationId xmlns:a16="http://schemas.microsoft.com/office/drawing/2014/main" id="{D48C2064-724C-46F3-8821-B4F81916C937}"/>
              </a:ext>
            </a:extLst>
          </p:cNvPr>
          <p:cNvPicPr>
            <a:picLocks noChangeAspect="1"/>
          </p:cNvPicPr>
          <p:nvPr/>
        </p:nvPicPr>
        <p:blipFill>
          <a:blip r:embed="rId3"/>
          <a:stretch>
            <a:fillRect/>
          </a:stretch>
        </p:blipFill>
        <p:spPr>
          <a:xfrm>
            <a:off x="0" y="5368859"/>
            <a:ext cx="12192000" cy="1055258"/>
          </a:xfrm>
          <a:prstGeom prst="rect">
            <a:avLst/>
          </a:prstGeom>
        </p:spPr>
      </p:pic>
    </p:spTree>
    <p:extLst>
      <p:ext uri="{BB962C8B-B14F-4D97-AF65-F5344CB8AC3E}">
        <p14:creationId xmlns:p14="http://schemas.microsoft.com/office/powerpoint/2010/main" val="335982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5632-2D8F-4646-A7B5-72AACE6C1BD7}"/>
              </a:ext>
            </a:extLst>
          </p:cNvPr>
          <p:cNvSpPr>
            <a:spLocks noGrp="1"/>
          </p:cNvSpPr>
          <p:nvPr>
            <p:ph type="title"/>
          </p:nvPr>
        </p:nvSpPr>
        <p:spPr/>
        <p:txBody>
          <a:bodyPr/>
          <a:lstStyle/>
          <a:p>
            <a:r>
              <a:rPr lang="en-US" dirty="0"/>
              <a:t>10. Populate Destination table with Visit data </a:t>
            </a:r>
          </a:p>
        </p:txBody>
      </p:sp>
      <p:sp>
        <p:nvSpPr>
          <p:cNvPr id="3" name="Text Placeholder 2">
            <a:extLst>
              <a:ext uri="{FF2B5EF4-FFF2-40B4-BE49-F238E27FC236}">
                <a16:creationId xmlns:a16="http://schemas.microsoft.com/office/drawing/2014/main" id="{338C6761-4352-41FD-AA0B-66D682FD1D29}"/>
              </a:ext>
            </a:extLst>
          </p:cNvPr>
          <p:cNvSpPr>
            <a:spLocks noGrp="1"/>
          </p:cNvSpPr>
          <p:nvPr>
            <p:ph type="body" sz="quarter" idx="10"/>
          </p:nvPr>
        </p:nvSpPr>
        <p:spPr>
          <a:xfrm>
            <a:off x="808703" y="1779176"/>
            <a:ext cx="10515600" cy="4354512"/>
          </a:xfrm>
        </p:spPr>
        <p:txBody>
          <a:bodyPr/>
          <a:lstStyle/>
          <a:p>
            <a:pPr marL="971550" marR="0" lvl="1" indent="-51435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Queries Biotics for Visit, Source Feature &amp; EO IDs of Visit records added to existing SFs via SQL</a:t>
            </a:r>
          </a:p>
          <a:p>
            <a:pPr marL="971550" marR="0" lvl="1" indent="-51435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Adds data to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Observations_Project</a:t>
            </a:r>
            <a:r>
              <a:rPr lang="en-US" sz="2800" dirty="0">
                <a:effectLst/>
                <a:latin typeface="Calibri" panose="020F0502020204030204" pitchFamily="34" charset="0"/>
                <a:ea typeface="Calibri" panose="020F0502020204030204" pitchFamily="34" charset="0"/>
                <a:cs typeface="Times New Roman" panose="02020603050405020304" pitchFamily="18" charset="0"/>
              </a:rPr>
              <a:t> feature class</a:t>
            </a:r>
          </a:p>
          <a:p>
            <a:pPr marL="971550" marR="0" lvl="1" indent="-51435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Populates the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destination</a:t>
            </a:r>
            <a:r>
              <a:rPr lang="en-US" sz="2800" dirty="0">
                <a:effectLst/>
                <a:latin typeface="Calibri" panose="020F0502020204030204" pitchFamily="34" charset="0"/>
                <a:ea typeface="Calibri" panose="020F0502020204030204" pitchFamily="34" charset="0"/>
                <a:cs typeface="Times New Roman" panose="02020603050405020304" pitchFamily="18" charset="0"/>
              </a:rPr>
              <a:t> table with the pertinent data, indicating the Status</a:t>
            </a:r>
          </a:p>
        </p:txBody>
      </p:sp>
      <p:pic>
        <p:nvPicPr>
          <p:cNvPr id="5" name="Picture 4">
            <a:extLst>
              <a:ext uri="{FF2B5EF4-FFF2-40B4-BE49-F238E27FC236}">
                <a16:creationId xmlns:a16="http://schemas.microsoft.com/office/drawing/2014/main" id="{86856CBF-2CC1-4093-8782-09A551BBAD47}"/>
              </a:ext>
            </a:extLst>
          </p:cNvPr>
          <p:cNvPicPr>
            <a:picLocks noChangeAspect="1"/>
          </p:cNvPicPr>
          <p:nvPr/>
        </p:nvPicPr>
        <p:blipFill>
          <a:blip r:embed="rId2"/>
          <a:stretch>
            <a:fillRect/>
          </a:stretch>
        </p:blipFill>
        <p:spPr>
          <a:xfrm>
            <a:off x="6597445" y="3715385"/>
            <a:ext cx="5471067" cy="2684875"/>
          </a:xfrm>
          <a:prstGeom prst="rect">
            <a:avLst/>
          </a:prstGeom>
        </p:spPr>
      </p:pic>
    </p:spTree>
    <p:extLst>
      <p:ext uri="{BB962C8B-B14F-4D97-AF65-F5344CB8AC3E}">
        <p14:creationId xmlns:p14="http://schemas.microsoft.com/office/powerpoint/2010/main" val="3066701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9408-0B22-4F23-80CA-BC680151DE29}"/>
              </a:ext>
            </a:extLst>
          </p:cNvPr>
          <p:cNvSpPr>
            <a:spLocks noGrp="1"/>
          </p:cNvSpPr>
          <p:nvPr>
            <p:ph type="title"/>
          </p:nvPr>
        </p:nvSpPr>
        <p:spPr>
          <a:xfrm>
            <a:off x="3537856" y="365125"/>
            <a:ext cx="8235043" cy="1325563"/>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11</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4400" dirty="0">
                <a:effectLst/>
                <a:latin typeface="Calibri" panose="020F0502020204030204" pitchFamily="34" charset="0"/>
                <a:ea typeface="Calibri" panose="020F0502020204030204" pitchFamily="34" charset="0"/>
                <a:cs typeface="Times New Roman" panose="02020603050405020304" pitchFamily="18" charset="0"/>
              </a:rPr>
              <a:t>Create or Append to </a:t>
            </a:r>
            <a:r>
              <a:rPr lang="en-US" sz="4400" dirty="0" err="1">
                <a:effectLst/>
                <a:latin typeface="Calibri" panose="020F0502020204030204" pitchFamily="34" charset="0"/>
                <a:ea typeface="Calibri" panose="020F0502020204030204" pitchFamily="34" charset="0"/>
                <a:cs typeface="Times New Roman" panose="02020603050405020304" pitchFamily="18" charset="0"/>
              </a:rPr>
              <a:t>Observations_MASTER</a:t>
            </a: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gdb</a:t>
            </a:r>
            <a:endParaRPr lang="en-US" dirty="0"/>
          </a:p>
        </p:txBody>
      </p:sp>
      <p:sp>
        <p:nvSpPr>
          <p:cNvPr id="3" name="Text Placeholder 2">
            <a:extLst>
              <a:ext uri="{FF2B5EF4-FFF2-40B4-BE49-F238E27FC236}">
                <a16:creationId xmlns:a16="http://schemas.microsoft.com/office/drawing/2014/main" id="{C6DDC1BC-194C-4307-A323-63022F2BFC16}"/>
              </a:ext>
            </a:extLst>
          </p:cNvPr>
          <p:cNvSpPr>
            <a:spLocks noGrp="1"/>
          </p:cNvSpPr>
          <p:nvPr>
            <p:ph type="body" sz="quarter" idx="10"/>
          </p:nvPr>
        </p:nvSpPr>
        <p:spPr>
          <a:xfrm>
            <a:off x="3537855" y="1690688"/>
            <a:ext cx="8411255" cy="4354512"/>
          </a:xfrm>
        </p:spPr>
        <p:txBody>
          <a:bodyPr/>
          <a:lstStyle/>
          <a:p>
            <a:pPr marL="0" marR="0" lvl="0" indent="0">
              <a:lnSpc>
                <a:spcPct val="107000"/>
              </a:lnSpc>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This tool will:</a:t>
            </a:r>
          </a:p>
          <a:p>
            <a:pPr lvl="1">
              <a:lnSpc>
                <a:spcPct val="107000"/>
              </a:lnSpc>
              <a:spcBef>
                <a:spcPts val="0"/>
              </a:spcBef>
            </a:pPr>
            <a:r>
              <a:rPr lang="en-US" sz="3200" dirty="0">
                <a:effectLst/>
                <a:latin typeface="Calibri" panose="020F0502020204030204" pitchFamily="34" charset="0"/>
                <a:ea typeface="Calibri" panose="020F0502020204030204" pitchFamily="34" charset="0"/>
                <a:cs typeface="Times New Roman" panose="02020603050405020304" pitchFamily="18" charset="0"/>
              </a:rPr>
              <a:t>Create an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Observations_MASTER</a:t>
            </a:r>
            <a:r>
              <a:rPr lang="en-US" sz="3200" dirty="0">
                <a:effectLst/>
                <a:latin typeface="Calibri" panose="020F0502020204030204" pitchFamily="34" charset="0"/>
                <a:ea typeface="Calibri" panose="020F0502020204030204" pitchFamily="34" charset="0"/>
                <a:cs typeface="Times New Roman" panose="02020603050405020304" pitchFamily="18" charset="0"/>
              </a:rPr>
              <a:t> geodatabase the first time the script is run</a:t>
            </a:r>
          </a:p>
          <a:p>
            <a:pPr lvl="1">
              <a:lnSpc>
                <a:spcPct val="107000"/>
              </a:lnSpc>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Delete observations with the same unique ID as those within </a:t>
            </a:r>
            <a:r>
              <a:rPr lang="en-US" sz="3200" dirty="0" err="1">
                <a:latin typeface="Calibri" panose="020F0502020204030204" pitchFamily="34" charset="0"/>
                <a:ea typeface="Calibri" panose="020F0502020204030204" pitchFamily="34" charset="0"/>
                <a:cs typeface="Times New Roman" panose="02020603050405020304" pitchFamily="18" charset="0"/>
              </a:rPr>
              <a:t>Observations.gdb</a:t>
            </a:r>
            <a:r>
              <a:rPr lang="en-US" sz="3200" dirty="0">
                <a:latin typeface="Calibri" panose="020F0502020204030204" pitchFamily="34" charset="0"/>
                <a:ea typeface="Calibri" panose="020F0502020204030204" pitchFamily="34" charset="0"/>
                <a:cs typeface="Times New Roman" panose="02020603050405020304" pitchFamily="18" charset="0"/>
              </a:rPr>
              <a:t>, to prevent duplications of edited data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Append data to the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Observations_MASTER.gdb</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pic>
        <p:nvPicPr>
          <p:cNvPr id="5" name="Picture 4">
            <a:extLst>
              <a:ext uri="{FF2B5EF4-FFF2-40B4-BE49-F238E27FC236}">
                <a16:creationId xmlns:a16="http://schemas.microsoft.com/office/drawing/2014/main" id="{31EAC5E9-4E26-43F2-8285-24C9E73F619D}"/>
              </a:ext>
            </a:extLst>
          </p:cNvPr>
          <p:cNvPicPr>
            <a:picLocks noChangeAspect="1"/>
          </p:cNvPicPr>
          <p:nvPr/>
        </p:nvPicPr>
        <p:blipFill>
          <a:blip r:embed="rId2"/>
          <a:stretch>
            <a:fillRect/>
          </a:stretch>
        </p:blipFill>
        <p:spPr>
          <a:xfrm>
            <a:off x="208869" y="177800"/>
            <a:ext cx="3152775" cy="6315075"/>
          </a:xfrm>
          <a:prstGeom prst="rect">
            <a:avLst/>
          </a:prstGeom>
        </p:spPr>
      </p:pic>
    </p:spTree>
    <p:extLst>
      <p:ext uri="{BB962C8B-B14F-4D97-AF65-F5344CB8AC3E}">
        <p14:creationId xmlns:p14="http://schemas.microsoft.com/office/powerpoint/2010/main" val="3572088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9408-0B22-4F23-80CA-BC680151DE29}"/>
              </a:ext>
            </a:extLst>
          </p:cNvPr>
          <p:cNvSpPr>
            <a:spLocks noGrp="1"/>
          </p:cNvSpPr>
          <p:nvPr>
            <p:ph type="title"/>
          </p:nvPr>
        </p:nvSpPr>
        <p:spPr>
          <a:xfrm>
            <a:off x="688622" y="365125"/>
            <a:ext cx="11084277" cy="1325563"/>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12</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4400" dirty="0">
                <a:effectLst/>
                <a:latin typeface="Calibri" panose="020F0502020204030204" pitchFamily="34" charset="0"/>
                <a:ea typeface="Calibri" panose="020F0502020204030204" pitchFamily="34" charset="0"/>
                <a:cs typeface="Times New Roman" panose="02020603050405020304" pitchFamily="18" charset="0"/>
              </a:rPr>
              <a:t>Update hosted Feature Layer (AGOL) with Biotics IDs</a:t>
            </a:r>
            <a:endParaRPr lang="en-US" dirty="0"/>
          </a:p>
        </p:txBody>
      </p:sp>
      <p:sp>
        <p:nvSpPr>
          <p:cNvPr id="3" name="Text Placeholder 2">
            <a:extLst>
              <a:ext uri="{FF2B5EF4-FFF2-40B4-BE49-F238E27FC236}">
                <a16:creationId xmlns:a16="http://schemas.microsoft.com/office/drawing/2014/main" id="{C6DDC1BC-194C-4307-A323-63022F2BFC16}"/>
              </a:ext>
            </a:extLst>
          </p:cNvPr>
          <p:cNvSpPr>
            <a:spLocks noGrp="1"/>
          </p:cNvSpPr>
          <p:nvPr>
            <p:ph type="body" sz="quarter" idx="10"/>
          </p:nvPr>
        </p:nvSpPr>
        <p:spPr>
          <a:xfrm>
            <a:off x="778933" y="1690688"/>
            <a:ext cx="11170177" cy="4354512"/>
          </a:xfrm>
        </p:spPr>
        <p:txBody>
          <a:bodyPr/>
          <a:lstStyle/>
          <a:p>
            <a:pPr marL="0" marR="0" lvl="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Update hosted Feature Layer (AGOL) with Biotics IDs</a:t>
            </a:r>
            <a:r>
              <a:rPr lang="en-US" sz="2000" dirty="0">
                <a:effectLst/>
                <a:latin typeface="Calibri" panose="020F0502020204030204" pitchFamily="34" charset="0"/>
                <a:ea typeface="Calibri" panose="020F0502020204030204" pitchFamily="34" charset="0"/>
                <a:cs typeface="Times New Roman" panose="02020603050405020304" pitchFamily="18" charset="0"/>
              </a:rPr>
              <a:t> (VISIT_ID, SOURCE_FEATUE_ID, EO_ID).</a:t>
            </a: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Prompts for which geodatabase will be used to populate the ArcGIS Online (AGOL) feature layer: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Observations.gdb</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newly processed data 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Observations_MASTER.gdb</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have existing data for which there are not IDs in the feature layer in AGOL already. NOTE: running the script using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Observations_MASTER.gdb</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the source of data will take longer (more data) and hence should only be run once. Subsequent runs should use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Observations.gdb</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only the new/edited data will need to be populated within the AGOL feature layer.</a:t>
            </a: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Adds new data</a:t>
            </a:r>
          </a:p>
          <a:p>
            <a:pPr marL="742950" marR="0" lvl="1" indent="-28575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data which has been edited and hence there could be multiple records, the most recent data according to DESTINATION_DATE is used.</a:t>
            </a:r>
          </a:p>
          <a:p>
            <a:pPr marL="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Clearly communicates whether the data has been loaded into Biotics and if so, with the specific record it is associated. </a:t>
            </a:r>
          </a:p>
          <a:p>
            <a:pPr marL="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could be used to create a direct link to the Biotics record, which would of course prompt for a Biotics login.</a:t>
            </a:r>
          </a:p>
          <a:p>
            <a:pPr marL="457200" marR="0" lvl="1"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839898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1352-DF8A-6BD7-06BE-442A01ACC17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Demo</a:t>
            </a:r>
          </a:p>
        </p:txBody>
      </p:sp>
      <p:pic>
        <p:nvPicPr>
          <p:cNvPr id="7" name="Picture 6">
            <a:extLst>
              <a:ext uri="{FF2B5EF4-FFF2-40B4-BE49-F238E27FC236}">
                <a16:creationId xmlns:a16="http://schemas.microsoft.com/office/drawing/2014/main" id="{C738F5B0-8898-8D8B-680D-60924D06FD27}"/>
              </a:ext>
            </a:extLst>
          </p:cNvPr>
          <p:cNvPicPr>
            <a:picLocks noChangeAspect="1"/>
          </p:cNvPicPr>
          <p:nvPr/>
        </p:nvPicPr>
        <p:blipFill>
          <a:blip r:embed="rId2"/>
          <a:stretch>
            <a:fillRect/>
          </a:stretch>
        </p:blipFill>
        <p:spPr>
          <a:xfrm>
            <a:off x="5362221" y="1016000"/>
            <a:ext cx="6706463" cy="5231041"/>
          </a:xfrm>
          <a:prstGeom prst="rect">
            <a:avLst/>
          </a:prstGeom>
        </p:spPr>
      </p:pic>
      <p:sp>
        <p:nvSpPr>
          <p:cNvPr id="3" name="Title 1">
            <a:hlinkClick r:id="rId3"/>
            <a:extLst>
              <a:ext uri="{FF2B5EF4-FFF2-40B4-BE49-F238E27FC236}">
                <a16:creationId xmlns:a16="http://schemas.microsoft.com/office/drawing/2014/main" id="{75DE89B5-CE68-E31D-7590-7A0C22260A54}"/>
              </a:ext>
            </a:extLst>
          </p:cNvPr>
          <p:cNvSpPr txBox="1">
            <a:spLocks/>
          </p:cNvSpPr>
          <p:nvPr/>
        </p:nvSpPr>
        <p:spPr>
          <a:xfrm>
            <a:off x="384906" y="161925"/>
            <a:ext cx="9007450" cy="1325563"/>
          </a:xfrm>
          <a:prstGeom prst="rect">
            <a:avLst/>
          </a:prstGeom>
        </p:spPr>
        <p:txBody>
          <a:bodyPr/>
          <a:lstStyle>
            <a:lvl1pPr algn="l" defTabSz="914400" rtl="0" eaLnBrk="1" latinLnBrk="0" hangingPunct="1">
              <a:lnSpc>
                <a:spcPct val="90000"/>
              </a:lnSpc>
              <a:spcBef>
                <a:spcPct val="0"/>
              </a:spcBef>
              <a:buNone/>
              <a:defRPr sz="4400" kern="1200">
                <a:solidFill>
                  <a:srgbClr val="003D80"/>
                </a:solidFill>
                <a:latin typeface="+mj-lt"/>
                <a:ea typeface="+mj-ea"/>
                <a:cs typeface="+mj-cs"/>
              </a:defRPr>
            </a:lvl1pPr>
          </a:lstStyle>
          <a:p>
            <a:r>
              <a:rPr lang="en-US" dirty="0">
                <a:latin typeface="Calibri" panose="020F0502020204030204" pitchFamily="34" charset="0"/>
                <a:ea typeface="Calibri" panose="020F0502020204030204" pitchFamily="34" charset="0"/>
                <a:cs typeface="Times New Roman" panose="02020603050405020304" pitchFamily="18" charset="0"/>
                <a:hlinkClick r:id="rId3"/>
              </a:rPr>
              <a:t>Auto-generate Specimen Labels</a:t>
            </a:r>
            <a:endParaRPr lang="en-US" dirty="0"/>
          </a:p>
        </p:txBody>
      </p:sp>
      <p:sp>
        <p:nvSpPr>
          <p:cNvPr id="5" name="TextBox 4">
            <a:extLst>
              <a:ext uri="{FF2B5EF4-FFF2-40B4-BE49-F238E27FC236}">
                <a16:creationId xmlns:a16="http://schemas.microsoft.com/office/drawing/2014/main" id="{19BDF802-0F96-35BA-B061-83B1641BA595}"/>
              </a:ext>
            </a:extLst>
          </p:cNvPr>
          <p:cNvSpPr txBox="1"/>
          <p:nvPr/>
        </p:nvSpPr>
        <p:spPr>
          <a:xfrm>
            <a:off x="492869" y="1156369"/>
            <a:ext cx="4666153" cy="4626908"/>
          </a:xfrm>
          <a:prstGeom prst="rect">
            <a:avLst/>
          </a:prstGeom>
          <a:noFill/>
        </p:spPr>
        <p:txBody>
          <a:bodyPr wrap="square">
            <a:spAutoFit/>
          </a:bodyPr>
          <a:lstStyle/>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Open the Labels_Observations.docm </a:t>
            </a: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When prompted, respond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Yes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to run the SQL command to populate the data from the specimens_collected.csv file in C:\Temp, created by running Script 3.</a:t>
            </a: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Accept the default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Other encoding</a:t>
            </a:r>
            <a:r>
              <a:rPr lang="en-US" sz="2400" dirty="0">
                <a:effectLst/>
                <a:latin typeface="Calibri" panose="020F0502020204030204" pitchFamily="34" charset="0"/>
                <a:ea typeface="Calibri" panose="020F0502020204030204" pitchFamily="34" charset="0"/>
                <a:cs typeface="Times New Roman" panose="02020603050405020304" pitchFamily="18" charset="0"/>
              </a:rPr>
              <a:t> of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Unicode (UTF-8)</a:t>
            </a:r>
            <a:r>
              <a:rPr lang="en-US" sz="2400" dirty="0">
                <a:effectLst/>
                <a:latin typeface="Calibri" panose="020F0502020204030204" pitchFamily="34" charset="0"/>
                <a:ea typeface="Calibri" panose="020F0502020204030204" pitchFamily="34" charset="0"/>
                <a:cs typeface="Times New Roman" panose="02020603050405020304" pitchFamily="18" charset="0"/>
              </a:rPr>
              <a:t> when prompted.</a:t>
            </a:r>
            <a:endParaRPr lang="en-US" sz="2400" dirty="0"/>
          </a:p>
        </p:txBody>
      </p:sp>
    </p:spTree>
    <p:extLst>
      <p:ext uri="{BB962C8B-B14F-4D97-AF65-F5344CB8AC3E}">
        <p14:creationId xmlns:p14="http://schemas.microsoft.com/office/powerpoint/2010/main" val="46268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a16="http://schemas.microsoft.com/office/drawing/2014/main" id="{082A9DE0-60EB-4A6A-9539-CAD0F73D8907}"/>
              </a:ext>
            </a:extLst>
          </p:cNvPr>
          <p:cNvSpPr txBox="1">
            <a:spLocks/>
          </p:cNvSpPr>
          <p:nvPr/>
        </p:nvSpPr>
        <p:spPr>
          <a:xfrm>
            <a:off x="7139341" y="392862"/>
            <a:ext cx="4303040" cy="12966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3D80"/>
                </a:solidFill>
              </a:rPr>
              <a:t>Create EOs from Observations</a:t>
            </a:r>
          </a:p>
        </p:txBody>
      </p:sp>
      <p:cxnSp>
        <p:nvCxnSpPr>
          <p:cNvPr id="66" name="Straight Arrow Connector 65">
            <a:extLst>
              <a:ext uri="{FF2B5EF4-FFF2-40B4-BE49-F238E27FC236}">
                <a16:creationId xmlns:a16="http://schemas.microsoft.com/office/drawing/2014/main" id="{0A7FB748-F5E2-4BF4-9D73-B1175F687F8F}"/>
              </a:ext>
            </a:extLst>
          </p:cNvPr>
          <p:cNvCxnSpPr>
            <a:cxnSpLocks/>
          </p:cNvCxnSpPr>
          <p:nvPr/>
        </p:nvCxnSpPr>
        <p:spPr>
          <a:xfrm>
            <a:off x="9952523" y="4651584"/>
            <a:ext cx="0" cy="4765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7FD2D648-1ECC-4DA0-A3B9-2BC12A9BC581}"/>
              </a:ext>
            </a:extLst>
          </p:cNvPr>
          <p:cNvSpPr txBox="1"/>
          <p:nvPr/>
        </p:nvSpPr>
        <p:spPr>
          <a:xfrm>
            <a:off x="9122672" y="5126545"/>
            <a:ext cx="2195666" cy="338554"/>
          </a:xfrm>
          <a:prstGeom prst="rect">
            <a:avLst/>
          </a:prstGeom>
          <a:noFill/>
        </p:spPr>
        <p:txBody>
          <a:bodyPr wrap="none" rtlCol="0">
            <a:spAutoFit/>
          </a:bodyPr>
          <a:lstStyle/>
          <a:p>
            <a:r>
              <a:rPr lang="en-US" sz="1600"/>
              <a:t>Aggregated EO Products</a:t>
            </a:r>
          </a:p>
        </p:txBody>
      </p:sp>
      <p:sp>
        <p:nvSpPr>
          <p:cNvPr id="73" name="TextBox 72">
            <a:extLst>
              <a:ext uri="{FF2B5EF4-FFF2-40B4-BE49-F238E27FC236}">
                <a16:creationId xmlns:a16="http://schemas.microsoft.com/office/drawing/2014/main" id="{54415040-DD0A-4964-8958-D640DBC495BA}"/>
              </a:ext>
            </a:extLst>
          </p:cNvPr>
          <p:cNvSpPr txBox="1"/>
          <p:nvPr/>
        </p:nvSpPr>
        <p:spPr>
          <a:xfrm rot="19776704">
            <a:off x="7603738" y="2400446"/>
            <a:ext cx="1406244" cy="461665"/>
          </a:xfrm>
          <a:prstGeom prst="rect">
            <a:avLst/>
          </a:prstGeom>
          <a:noFill/>
        </p:spPr>
        <p:txBody>
          <a:bodyPr wrap="square" rtlCol="0">
            <a:spAutoFit/>
          </a:bodyPr>
          <a:lstStyle/>
          <a:p>
            <a:pPr algn="ctr"/>
            <a:r>
              <a:rPr lang="en-US" sz="1200">
                <a:solidFill>
                  <a:schemeClr val="accent6">
                    <a:lumMod val="75000"/>
                  </a:schemeClr>
                </a:solidFill>
              </a:rPr>
              <a:t>Bulk Create</a:t>
            </a:r>
          </a:p>
          <a:p>
            <a:pPr algn="ctr"/>
            <a:r>
              <a:rPr lang="en-US" sz="1200">
                <a:solidFill>
                  <a:schemeClr val="accent6">
                    <a:lumMod val="75000"/>
                  </a:schemeClr>
                </a:solidFill>
              </a:rPr>
              <a:t>tool </a:t>
            </a:r>
            <a:r>
              <a:rPr lang="en-US" sz="1200"/>
              <a:t>(Local Biotics)</a:t>
            </a:r>
          </a:p>
        </p:txBody>
      </p:sp>
      <p:pic>
        <p:nvPicPr>
          <p:cNvPr id="74" name="Graphic 73" descr="Table">
            <a:extLst>
              <a:ext uri="{FF2B5EF4-FFF2-40B4-BE49-F238E27FC236}">
                <a16:creationId xmlns:a16="http://schemas.microsoft.com/office/drawing/2014/main" id="{EA0AC5FA-F0D1-4823-8DDD-288DB1EC9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1026" y="3234805"/>
            <a:ext cx="334605" cy="346472"/>
          </a:xfrm>
          <a:prstGeom prst="rect">
            <a:avLst/>
          </a:prstGeom>
        </p:spPr>
      </p:pic>
      <p:sp>
        <p:nvSpPr>
          <p:cNvPr id="75" name="TextBox 74">
            <a:extLst>
              <a:ext uri="{FF2B5EF4-FFF2-40B4-BE49-F238E27FC236}">
                <a16:creationId xmlns:a16="http://schemas.microsoft.com/office/drawing/2014/main" id="{80D3D93B-12C2-42FE-86B8-98A18CE594F9}"/>
              </a:ext>
            </a:extLst>
          </p:cNvPr>
          <p:cNvSpPr txBox="1"/>
          <p:nvPr/>
        </p:nvSpPr>
        <p:spPr>
          <a:xfrm>
            <a:off x="7042585" y="2620833"/>
            <a:ext cx="844836" cy="646332"/>
          </a:xfrm>
          <a:prstGeom prst="rect">
            <a:avLst/>
          </a:prstGeom>
          <a:noFill/>
        </p:spPr>
        <p:txBody>
          <a:bodyPr wrap="square" rtlCol="0">
            <a:spAutoFit/>
          </a:bodyPr>
          <a:lstStyle/>
          <a:p>
            <a:pPr algn="ctr"/>
            <a:r>
              <a:rPr lang="en-US" sz="1200"/>
              <a:t>Bulk Create</a:t>
            </a:r>
          </a:p>
          <a:p>
            <a:pPr algn="ctr"/>
            <a:r>
              <a:rPr lang="en-US" sz="1200"/>
              <a:t>Template </a:t>
            </a:r>
          </a:p>
        </p:txBody>
      </p:sp>
      <p:sp>
        <p:nvSpPr>
          <p:cNvPr id="76" name="TextBox 75">
            <a:extLst>
              <a:ext uri="{FF2B5EF4-FFF2-40B4-BE49-F238E27FC236}">
                <a16:creationId xmlns:a16="http://schemas.microsoft.com/office/drawing/2014/main" id="{4901330B-0A83-4FC1-B1C1-C4F41CDA1593}"/>
              </a:ext>
            </a:extLst>
          </p:cNvPr>
          <p:cNvSpPr txBox="1"/>
          <p:nvPr/>
        </p:nvSpPr>
        <p:spPr>
          <a:xfrm>
            <a:off x="5476273" y="2708362"/>
            <a:ext cx="1038379" cy="646332"/>
          </a:xfrm>
          <a:prstGeom prst="rect">
            <a:avLst/>
          </a:prstGeom>
          <a:noFill/>
        </p:spPr>
        <p:txBody>
          <a:bodyPr wrap="square" rtlCol="0" anchor="t">
            <a:spAutoFit/>
          </a:bodyPr>
          <a:lstStyle/>
          <a:p>
            <a:pPr algn="ctr"/>
            <a:r>
              <a:rPr lang="en-US" sz="1200"/>
              <a:t>Observations</a:t>
            </a:r>
          </a:p>
          <a:p>
            <a:pPr algn="ctr"/>
            <a:r>
              <a:rPr lang="en-US" sz="1200"/>
              <a:t>assigned to EOs</a:t>
            </a:r>
            <a:endParaRPr lang="en-US" sz="1200">
              <a:cs typeface="Calibri"/>
            </a:endParaRPr>
          </a:p>
        </p:txBody>
      </p:sp>
      <p:pic>
        <p:nvPicPr>
          <p:cNvPr id="77" name="Graphic 76" descr="Beehive">
            <a:extLst>
              <a:ext uri="{FF2B5EF4-FFF2-40B4-BE49-F238E27FC236}">
                <a16:creationId xmlns:a16="http://schemas.microsoft.com/office/drawing/2014/main" id="{1D6985BA-DEC9-4A4A-AAEC-08DD736746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2448" y="3462937"/>
            <a:ext cx="414065" cy="428750"/>
          </a:xfrm>
          <a:prstGeom prst="rect">
            <a:avLst/>
          </a:prstGeom>
        </p:spPr>
      </p:pic>
      <p:sp>
        <p:nvSpPr>
          <p:cNvPr id="78" name="TextBox 77">
            <a:extLst>
              <a:ext uri="{FF2B5EF4-FFF2-40B4-BE49-F238E27FC236}">
                <a16:creationId xmlns:a16="http://schemas.microsoft.com/office/drawing/2014/main" id="{CB72DC15-5BBE-4F13-B9B5-EFBF331F26AF}"/>
              </a:ext>
            </a:extLst>
          </p:cNvPr>
          <p:cNvSpPr txBox="1"/>
          <p:nvPr/>
        </p:nvSpPr>
        <p:spPr>
          <a:xfrm>
            <a:off x="4466739" y="3162316"/>
            <a:ext cx="956126" cy="769442"/>
          </a:xfrm>
          <a:prstGeom prst="rect">
            <a:avLst/>
          </a:prstGeom>
          <a:noFill/>
        </p:spPr>
        <p:txBody>
          <a:bodyPr wrap="square" rtlCol="0">
            <a:spAutoFit/>
          </a:bodyPr>
          <a:lstStyle/>
          <a:p>
            <a:pPr algn="ctr"/>
            <a:r>
              <a:rPr lang="en-US" sz="1100">
                <a:solidFill>
                  <a:schemeClr val="accent6">
                    <a:lumMod val="75000"/>
                  </a:schemeClr>
                </a:solidFill>
              </a:rPr>
              <a:t>Observation BLP</a:t>
            </a:r>
          </a:p>
          <a:p>
            <a:pPr algn="ctr"/>
            <a:r>
              <a:rPr lang="en-US" sz="1100">
                <a:solidFill>
                  <a:schemeClr val="accent6">
                    <a:lumMod val="75000"/>
                  </a:schemeClr>
                </a:solidFill>
              </a:rPr>
              <a:t>toolbox</a:t>
            </a:r>
          </a:p>
          <a:p>
            <a:pPr algn="ctr"/>
            <a:r>
              <a:rPr lang="en-US" sz="1100"/>
              <a:t>(ArcGIS)</a:t>
            </a:r>
            <a:endParaRPr lang="en-US" sz="1100">
              <a:solidFill>
                <a:schemeClr val="accent6">
                  <a:lumMod val="75000"/>
                </a:schemeClr>
              </a:solidFill>
            </a:endParaRPr>
          </a:p>
        </p:txBody>
      </p:sp>
      <p:sp>
        <p:nvSpPr>
          <p:cNvPr id="79" name="TextBox 78">
            <a:extLst>
              <a:ext uri="{FF2B5EF4-FFF2-40B4-BE49-F238E27FC236}">
                <a16:creationId xmlns:a16="http://schemas.microsoft.com/office/drawing/2014/main" id="{43D1DCA5-EC43-4F8C-8EF4-9E0787BF06F2}"/>
              </a:ext>
            </a:extLst>
          </p:cNvPr>
          <p:cNvSpPr txBox="1"/>
          <p:nvPr/>
        </p:nvSpPr>
        <p:spPr>
          <a:xfrm>
            <a:off x="6263771" y="3196901"/>
            <a:ext cx="1021375" cy="646332"/>
          </a:xfrm>
          <a:prstGeom prst="rect">
            <a:avLst/>
          </a:prstGeom>
          <a:noFill/>
        </p:spPr>
        <p:txBody>
          <a:bodyPr wrap="square" rtlCol="0">
            <a:spAutoFit/>
          </a:bodyPr>
          <a:lstStyle/>
          <a:p>
            <a:pPr algn="ctr"/>
            <a:r>
              <a:rPr lang="en-US" sz="1200">
                <a:solidFill>
                  <a:schemeClr val="accent6">
                    <a:lumMod val="75000"/>
                  </a:schemeClr>
                </a:solidFill>
              </a:rPr>
              <a:t>Observations</a:t>
            </a:r>
          </a:p>
          <a:p>
            <a:pPr algn="ctr"/>
            <a:r>
              <a:rPr lang="en-US" sz="1200">
                <a:solidFill>
                  <a:schemeClr val="accent6">
                    <a:lumMod val="75000"/>
                  </a:schemeClr>
                </a:solidFill>
              </a:rPr>
              <a:t>toolbox</a:t>
            </a:r>
          </a:p>
          <a:p>
            <a:pPr algn="ctr"/>
            <a:r>
              <a:rPr lang="en-US" sz="1200"/>
              <a:t>(ArcGIS)</a:t>
            </a:r>
            <a:endParaRPr lang="en-US" sz="1200">
              <a:solidFill>
                <a:schemeClr val="accent6">
                  <a:lumMod val="75000"/>
                </a:schemeClr>
              </a:solidFill>
            </a:endParaRPr>
          </a:p>
        </p:txBody>
      </p:sp>
      <p:cxnSp>
        <p:nvCxnSpPr>
          <p:cNvPr id="80" name="Straight Arrow Connector 79">
            <a:extLst>
              <a:ext uri="{FF2B5EF4-FFF2-40B4-BE49-F238E27FC236}">
                <a16:creationId xmlns:a16="http://schemas.microsoft.com/office/drawing/2014/main" id="{01E80A24-3C7A-463C-9501-EF4BBA6551EA}"/>
              </a:ext>
            </a:extLst>
          </p:cNvPr>
          <p:cNvCxnSpPr>
            <a:cxnSpLocks/>
          </p:cNvCxnSpPr>
          <p:nvPr/>
        </p:nvCxnSpPr>
        <p:spPr>
          <a:xfrm>
            <a:off x="6456965" y="3037510"/>
            <a:ext cx="69503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FDCBC01F-B545-4A19-A160-8AC801B05D0C}"/>
              </a:ext>
            </a:extLst>
          </p:cNvPr>
          <p:cNvSpPr txBox="1"/>
          <p:nvPr/>
        </p:nvSpPr>
        <p:spPr>
          <a:xfrm>
            <a:off x="9523838" y="1930411"/>
            <a:ext cx="1031220" cy="366454"/>
          </a:xfrm>
          <a:prstGeom prst="rect">
            <a:avLst/>
          </a:prstGeom>
          <a:noFill/>
        </p:spPr>
        <p:txBody>
          <a:bodyPr wrap="square" rtlCol="0">
            <a:spAutoFit/>
          </a:bodyPr>
          <a:lstStyle/>
          <a:p>
            <a:pPr algn="ctr"/>
            <a:r>
              <a:rPr lang="en-US" sz="1600">
                <a:solidFill>
                  <a:schemeClr val="accent2">
                    <a:lumMod val="50000"/>
                  </a:schemeClr>
                </a:solidFill>
              </a:rPr>
              <a:t>Local</a:t>
            </a:r>
          </a:p>
        </p:txBody>
      </p:sp>
      <p:cxnSp>
        <p:nvCxnSpPr>
          <p:cNvPr id="82" name="Straight Arrow Connector 81">
            <a:extLst>
              <a:ext uri="{FF2B5EF4-FFF2-40B4-BE49-F238E27FC236}">
                <a16:creationId xmlns:a16="http://schemas.microsoft.com/office/drawing/2014/main" id="{01F30B0B-4680-480F-9A19-E4901C7A19A0}"/>
              </a:ext>
            </a:extLst>
          </p:cNvPr>
          <p:cNvCxnSpPr>
            <a:cxnSpLocks/>
          </p:cNvCxnSpPr>
          <p:nvPr/>
        </p:nvCxnSpPr>
        <p:spPr>
          <a:xfrm>
            <a:off x="7699031" y="3302699"/>
            <a:ext cx="1445971" cy="1124032"/>
          </a:xfrm>
          <a:prstGeom prst="straightConnector1">
            <a:avLst/>
          </a:prstGeom>
          <a:ln w="76200">
            <a:solidFill>
              <a:srgbClr val="ED7C2F"/>
            </a:solidFill>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C56B862A-2125-4673-BA2F-F752B9AB0485}"/>
              </a:ext>
            </a:extLst>
          </p:cNvPr>
          <p:cNvCxnSpPr>
            <a:cxnSpLocks/>
            <a:endCxn id="86" idx="1"/>
          </p:cNvCxnSpPr>
          <p:nvPr/>
        </p:nvCxnSpPr>
        <p:spPr>
          <a:xfrm flipV="1">
            <a:off x="7689241" y="2470409"/>
            <a:ext cx="1445971" cy="872993"/>
          </a:xfrm>
          <a:prstGeom prst="straightConnector1">
            <a:avLst/>
          </a:prstGeom>
          <a:ln w="76200">
            <a:solidFill>
              <a:srgbClr val="ED7C2F"/>
            </a:solidFill>
            <a:tailEnd type="triangle"/>
          </a:ln>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8E5D000E-CD9D-41D6-8828-63A8F89B5897}"/>
              </a:ext>
            </a:extLst>
          </p:cNvPr>
          <p:cNvSpPr txBox="1"/>
          <p:nvPr/>
        </p:nvSpPr>
        <p:spPr>
          <a:xfrm>
            <a:off x="9494678" y="3958447"/>
            <a:ext cx="1031219" cy="366454"/>
          </a:xfrm>
          <a:prstGeom prst="rect">
            <a:avLst/>
          </a:prstGeom>
          <a:noFill/>
        </p:spPr>
        <p:txBody>
          <a:bodyPr wrap="square" rtlCol="0">
            <a:spAutoFit/>
          </a:bodyPr>
          <a:lstStyle/>
          <a:p>
            <a:pPr algn="ctr"/>
            <a:r>
              <a:rPr lang="en-US" sz="1600">
                <a:solidFill>
                  <a:schemeClr val="accent2">
                    <a:lumMod val="50000"/>
                  </a:schemeClr>
                </a:solidFill>
              </a:rPr>
              <a:t>Central</a:t>
            </a:r>
          </a:p>
        </p:txBody>
      </p:sp>
      <p:sp>
        <p:nvSpPr>
          <p:cNvPr id="85" name="TextBox 84">
            <a:extLst>
              <a:ext uri="{FF2B5EF4-FFF2-40B4-BE49-F238E27FC236}">
                <a16:creationId xmlns:a16="http://schemas.microsoft.com/office/drawing/2014/main" id="{FCAFBBD6-914D-4E82-9287-AEAB8AB10FCF}"/>
              </a:ext>
            </a:extLst>
          </p:cNvPr>
          <p:cNvSpPr txBox="1"/>
          <p:nvPr/>
        </p:nvSpPr>
        <p:spPr>
          <a:xfrm rot="2230663">
            <a:off x="7951633" y="3242594"/>
            <a:ext cx="1249090" cy="646332"/>
          </a:xfrm>
          <a:prstGeom prst="rect">
            <a:avLst/>
          </a:prstGeom>
          <a:noFill/>
        </p:spPr>
        <p:txBody>
          <a:bodyPr wrap="square" rtlCol="0">
            <a:spAutoFit/>
          </a:bodyPr>
          <a:lstStyle/>
          <a:p>
            <a:pPr algn="ctr"/>
            <a:r>
              <a:rPr lang="en-US" sz="1200">
                <a:solidFill>
                  <a:schemeClr val="accent6">
                    <a:lumMod val="75000"/>
                  </a:schemeClr>
                </a:solidFill>
              </a:rPr>
              <a:t>Bulk Import</a:t>
            </a:r>
          </a:p>
          <a:p>
            <a:pPr algn="ctr"/>
            <a:r>
              <a:rPr lang="en-US" sz="1200">
                <a:solidFill>
                  <a:schemeClr val="accent6">
                    <a:lumMod val="75000"/>
                  </a:schemeClr>
                </a:solidFill>
              </a:rPr>
              <a:t>Records tool </a:t>
            </a:r>
            <a:r>
              <a:rPr lang="en-US" sz="1200"/>
              <a:t>(Central Biotics)</a:t>
            </a:r>
          </a:p>
        </p:txBody>
      </p:sp>
      <p:pic>
        <p:nvPicPr>
          <p:cNvPr id="86" name="Picture 85">
            <a:extLst>
              <a:ext uri="{FF2B5EF4-FFF2-40B4-BE49-F238E27FC236}">
                <a16:creationId xmlns:a16="http://schemas.microsoft.com/office/drawing/2014/main" id="{2A50E3C4-46C1-4283-A297-3FD973B63BBF}"/>
              </a:ext>
            </a:extLst>
          </p:cNvPr>
          <p:cNvPicPr>
            <a:picLocks noChangeAspect="1"/>
          </p:cNvPicPr>
          <p:nvPr/>
        </p:nvPicPr>
        <p:blipFill>
          <a:blip r:embed="rId7"/>
          <a:stretch>
            <a:fillRect/>
          </a:stretch>
        </p:blipFill>
        <p:spPr>
          <a:xfrm>
            <a:off x="9135211" y="2292863"/>
            <a:ext cx="1391584" cy="355089"/>
          </a:xfrm>
          <a:prstGeom prst="rect">
            <a:avLst/>
          </a:prstGeom>
        </p:spPr>
      </p:pic>
      <p:pic>
        <p:nvPicPr>
          <p:cNvPr id="87" name="Picture 86">
            <a:extLst>
              <a:ext uri="{FF2B5EF4-FFF2-40B4-BE49-F238E27FC236}">
                <a16:creationId xmlns:a16="http://schemas.microsoft.com/office/drawing/2014/main" id="{E6B2F2AF-722B-47EA-BD66-1D57A6FF9FAF}"/>
              </a:ext>
            </a:extLst>
          </p:cNvPr>
          <p:cNvPicPr>
            <a:picLocks noChangeAspect="1"/>
          </p:cNvPicPr>
          <p:nvPr/>
        </p:nvPicPr>
        <p:blipFill>
          <a:blip r:embed="rId7"/>
          <a:stretch>
            <a:fillRect/>
          </a:stretch>
        </p:blipFill>
        <p:spPr>
          <a:xfrm>
            <a:off x="9223401" y="4248307"/>
            <a:ext cx="1391584" cy="355089"/>
          </a:xfrm>
          <a:prstGeom prst="rect">
            <a:avLst/>
          </a:prstGeom>
        </p:spPr>
      </p:pic>
      <p:sp>
        <p:nvSpPr>
          <p:cNvPr id="88" name="TextBox 87">
            <a:extLst>
              <a:ext uri="{FF2B5EF4-FFF2-40B4-BE49-F238E27FC236}">
                <a16:creationId xmlns:a16="http://schemas.microsoft.com/office/drawing/2014/main" id="{5A7C706E-BB63-4794-ADE1-CF32CFF24A86}"/>
              </a:ext>
            </a:extLst>
          </p:cNvPr>
          <p:cNvSpPr txBox="1"/>
          <p:nvPr/>
        </p:nvSpPr>
        <p:spPr>
          <a:xfrm rot="2268382">
            <a:off x="7507185" y="3904831"/>
            <a:ext cx="1646241" cy="230832"/>
          </a:xfrm>
          <a:prstGeom prst="rect">
            <a:avLst/>
          </a:prstGeom>
          <a:noFill/>
        </p:spPr>
        <p:txBody>
          <a:bodyPr wrap="square" rtlCol="0">
            <a:spAutoFit/>
          </a:bodyPr>
          <a:lstStyle/>
          <a:p>
            <a:r>
              <a:rPr lang="en-US" sz="900">
                <a:solidFill>
                  <a:srgbClr val="002B82"/>
                </a:solidFill>
              </a:rPr>
              <a:t>From Non- Biotics Programs</a:t>
            </a:r>
          </a:p>
        </p:txBody>
      </p:sp>
      <p:cxnSp>
        <p:nvCxnSpPr>
          <p:cNvPr id="89" name="Straight Arrow Connector 88">
            <a:extLst>
              <a:ext uri="{FF2B5EF4-FFF2-40B4-BE49-F238E27FC236}">
                <a16:creationId xmlns:a16="http://schemas.microsoft.com/office/drawing/2014/main" id="{0A3A8671-7F1A-4C20-B967-DC009101E1C6}"/>
              </a:ext>
            </a:extLst>
          </p:cNvPr>
          <p:cNvCxnSpPr>
            <a:cxnSpLocks/>
          </p:cNvCxnSpPr>
          <p:nvPr/>
        </p:nvCxnSpPr>
        <p:spPr>
          <a:xfrm>
            <a:off x="9672837" y="2664420"/>
            <a:ext cx="18300" cy="130097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27D45C6B-73B5-481F-9BBC-0AE03FD88F0F}"/>
              </a:ext>
            </a:extLst>
          </p:cNvPr>
          <p:cNvCxnSpPr>
            <a:cxnSpLocks/>
          </p:cNvCxnSpPr>
          <p:nvPr/>
        </p:nvCxnSpPr>
        <p:spPr>
          <a:xfrm flipH="1" flipV="1">
            <a:off x="10394189" y="2618588"/>
            <a:ext cx="11727" cy="13366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7D1F350-E040-417D-B00A-65DEE5840312}"/>
              </a:ext>
            </a:extLst>
          </p:cNvPr>
          <p:cNvSpPr txBox="1"/>
          <p:nvPr/>
        </p:nvSpPr>
        <p:spPr>
          <a:xfrm>
            <a:off x="9628789" y="2973757"/>
            <a:ext cx="828776" cy="461665"/>
          </a:xfrm>
          <a:prstGeom prst="rect">
            <a:avLst/>
          </a:prstGeom>
          <a:noFill/>
          <a:ln>
            <a:noFill/>
          </a:ln>
        </p:spPr>
        <p:txBody>
          <a:bodyPr wrap="square" rtlCol="0">
            <a:spAutoFit/>
          </a:bodyPr>
          <a:lstStyle/>
          <a:p>
            <a:pPr algn="ctr"/>
            <a:r>
              <a:rPr lang="en-US" sz="1200">
                <a:solidFill>
                  <a:schemeClr val="accent6">
                    <a:lumMod val="75000"/>
                  </a:schemeClr>
                </a:solidFill>
              </a:rPr>
              <a:t>Data Exchange</a:t>
            </a:r>
          </a:p>
        </p:txBody>
      </p:sp>
      <p:cxnSp>
        <p:nvCxnSpPr>
          <p:cNvPr id="92" name="Straight Arrow Connector 91">
            <a:extLst>
              <a:ext uri="{FF2B5EF4-FFF2-40B4-BE49-F238E27FC236}">
                <a16:creationId xmlns:a16="http://schemas.microsoft.com/office/drawing/2014/main" id="{6237F1F5-7064-431C-8331-4BF7C2742F37}"/>
              </a:ext>
            </a:extLst>
          </p:cNvPr>
          <p:cNvCxnSpPr>
            <a:cxnSpLocks/>
          </p:cNvCxnSpPr>
          <p:nvPr/>
        </p:nvCxnSpPr>
        <p:spPr>
          <a:xfrm>
            <a:off x="2188722" y="1930411"/>
            <a:ext cx="1351188" cy="741601"/>
          </a:xfrm>
          <a:prstGeom prst="straightConnector1">
            <a:avLst/>
          </a:prstGeom>
          <a:ln w="76200">
            <a:solidFill>
              <a:srgbClr val="002B82"/>
            </a:solidFill>
            <a:tailEnd type="triangle"/>
          </a:ln>
        </p:spPr>
        <p:style>
          <a:lnRef idx="1">
            <a:schemeClr val="dk1"/>
          </a:lnRef>
          <a:fillRef idx="0">
            <a:schemeClr val="dk1"/>
          </a:fillRef>
          <a:effectRef idx="0">
            <a:schemeClr val="dk1"/>
          </a:effectRef>
          <a:fontRef idx="minor">
            <a:schemeClr val="tx1"/>
          </a:fontRef>
        </p:style>
      </p:cxnSp>
      <p:pic>
        <p:nvPicPr>
          <p:cNvPr id="93" name="Graphic 92" descr="Database">
            <a:extLst>
              <a:ext uri="{FF2B5EF4-FFF2-40B4-BE49-F238E27FC236}">
                <a16:creationId xmlns:a16="http://schemas.microsoft.com/office/drawing/2014/main" id="{55CE8E54-60FF-4F75-89B2-B64AC4C8F4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88309" y="3208708"/>
            <a:ext cx="641536" cy="738665"/>
          </a:xfrm>
          <a:prstGeom prst="rect">
            <a:avLst/>
          </a:prstGeom>
        </p:spPr>
      </p:pic>
      <p:sp>
        <p:nvSpPr>
          <p:cNvPr id="94" name="TextBox 93">
            <a:extLst>
              <a:ext uri="{FF2B5EF4-FFF2-40B4-BE49-F238E27FC236}">
                <a16:creationId xmlns:a16="http://schemas.microsoft.com/office/drawing/2014/main" id="{4130A9D6-F9C6-43B7-8F0C-FD005067A1C4}"/>
              </a:ext>
            </a:extLst>
          </p:cNvPr>
          <p:cNvSpPr txBox="1"/>
          <p:nvPr/>
        </p:nvSpPr>
        <p:spPr>
          <a:xfrm>
            <a:off x="2973272" y="2691057"/>
            <a:ext cx="1616725" cy="523220"/>
          </a:xfrm>
          <a:prstGeom prst="rect">
            <a:avLst/>
          </a:prstGeom>
          <a:noFill/>
        </p:spPr>
        <p:txBody>
          <a:bodyPr wrap="square" rtlCol="0">
            <a:spAutoFit/>
          </a:bodyPr>
          <a:lstStyle/>
          <a:p>
            <a:pPr algn="ctr"/>
            <a:r>
              <a:rPr lang="en-US" sz="1400" b="1"/>
              <a:t>Local Observation</a:t>
            </a:r>
          </a:p>
          <a:p>
            <a:pPr algn="ctr"/>
            <a:r>
              <a:rPr lang="en-US" sz="1400" b="1"/>
              <a:t>Geodatabase</a:t>
            </a:r>
          </a:p>
        </p:txBody>
      </p:sp>
      <p:cxnSp>
        <p:nvCxnSpPr>
          <p:cNvPr id="95" name="Straight Arrow Connector 94">
            <a:extLst>
              <a:ext uri="{FF2B5EF4-FFF2-40B4-BE49-F238E27FC236}">
                <a16:creationId xmlns:a16="http://schemas.microsoft.com/office/drawing/2014/main" id="{A80ADF3A-2872-41E4-B760-B0F78E21C8B1}"/>
              </a:ext>
            </a:extLst>
          </p:cNvPr>
          <p:cNvCxnSpPr>
            <a:cxnSpLocks/>
          </p:cNvCxnSpPr>
          <p:nvPr/>
        </p:nvCxnSpPr>
        <p:spPr>
          <a:xfrm>
            <a:off x="4596024" y="3037510"/>
            <a:ext cx="69503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65A2BBA0-9D94-4158-BC64-7FC714A85B58}"/>
              </a:ext>
            </a:extLst>
          </p:cNvPr>
          <p:cNvCxnSpPr>
            <a:cxnSpLocks/>
          </p:cNvCxnSpPr>
          <p:nvPr/>
        </p:nvCxnSpPr>
        <p:spPr>
          <a:xfrm flipH="1">
            <a:off x="9534127" y="3535325"/>
            <a:ext cx="1849803" cy="18588"/>
          </a:xfrm>
          <a:prstGeom prst="straightConnector1">
            <a:avLst/>
          </a:prstGeom>
          <a:ln w="381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grpSp>
        <p:nvGrpSpPr>
          <p:cNvPr id="103" name="Group 102">
            <a:extLst>
              <a:ext uri="{FF2B5EF4-FFF2-40B4-BE49-F238E27FC236}">
                <a16:creationId xmlns:a16="http://schemas.microsoft.com/office/drawing/2014/main" id="{189B5B6F-40DF-44A0-98A8-F7FEA2DBDB83}"/>
              </a:ext>
            </a:extLst>
          </p:cNvPr>
          <p:cNvGrpSpPr/>
          <p:nvPr/>
        </p:nvGrpSpPr>
        <p:grpSpPr>
          <a:xfrm>
            <a:off x="8981051" y="2258520"/>
            <a:ext cx="3800691" cy="1816076"/>
            <a:chOff x="8981051" y="2258520"/>
            <a:chExt cx="3800691" cy="1816076"/>
          </a:xfrm>
        </p:grpSpPr>
        <p:sp>
          <p:nvSpPr>
            <p:cNvPr id="104" name="TextBox 103">
              <a:extLst>
                <a:ext uri="{FF2B5EF4-FFF2-40B4-BE49-F238E27FC236}">
                  <a16:creationId xmlns:a16="http://schemas.microsoft.com/office/drawing/2014/main" id="{F78DFE7B-D418-47BF-ABF8-6430E4FE751C}"/>
                </a:ext>
              </a:extLst>
            </p:cNvPr>
            <p:cNvSpPr txBox="1"/>
            <p:nvPr/>
          </p:nvSpPr>
          <p:spPr>
            <a:xfrm>
              <a:off x="10715565" y="2258520"/>
              <a:ext cx="206617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0AD47">
                      <a:lumMod val="50000"/>
                    </a:srgbClr>
                  </a:solidFill>
                  <a:effectLst/>
                  <a:uLnTx/>
                  <a:uFillTx/>
                  <a:latin typeface="Calibri"/>
                  <a:ea typeface="+mn-ea"/>
                  <a:cs typeface="+mn-cs"/>
                </a:rPr>
                <a:t>Conservation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0AD47">
                      <a:lumMod val="50000"/>
                    </a:srgbClr>
                  </a:solidFill>
                  <a:effectLst/>
                  <a:uLnTx/>
                  <a:uFillTx/>
                  <a:latin typeface="Calibri"/>
                  <a:ea typeface="+mn-ea"/>
                  <a:cs typeface="+mn-cs"/>
                </a:rPr>
                <a:t>Status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0AD47">
                      <a:lumMod val="50000"/>
                    </a:srgbClr>
                  </a:solidFill>
                  <a:effectLst/>
                  <a:uLnTx/>
                  <a:uFillTx/>
                  <a:latin typeface="Calibri"/>
                  <a:ea typeface="+mn-ea"/>
                  <a:cs typeface="+mn-cs"/>
                </a:rPr>
                <a:t>Assessment</a:t>
              </a:r>
            </a:p>
          </p:txBody>
        </p:sp>
        <p:sp>
          <p:nvSpPr>
            <p:cNvPr id="105" name="TextBox 104">
              <a:extLst>
                <a:ext uri="{FF2B5EF4-FFF2-40B4-BE49-F238E27FC236}">
                  <a16:creationId xmlns:a16="http://schemas.microsoft.com/office/drawing/2014/main" id="{589F538D-A7CB-453D-B9BA-866EAF81BCD6}"/>
                </a:ext>
              </a:extLst>
            </p:cNvPr>
            <p:cNvSpPr txBox="1"/>
            <p:nvPr/>
          </p:nvSpPr>
          <p:spPr>
            <a:xfrm>
              <a:off x="8981051" y="3413549"/>
              <a:ext cx="617057" cy="2616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D80"/>
                  </a:solidFill>
                  <a:effectLst/>
                  <a:uLnTx/>
                  <a:uFillTx/>
                  <a:latin typeface="Calibri"/>
                  <a:ea typeface="+mn-ea"/>
                  <a:cs typeface="+mn-cs"/>
                </a:rPr>
                <a:t>S Ranks</a:t>
              </a:r>
            </a:p>
          </p:txBody>
        </p:sp>
        <p:sp>
          <p:nvSpPr>
            <p:cNvPr id="106" name="TextBox 105">
              <a:extLst>
                <a:ext uri="{FF2B5EF4-FFF2-40B4-BE49-F238E27FC236}">
                  <a16:creationId xmlns:a16="http://schemas.microsoft.com/office/drawing/2014/main" id="{732AC6CA-50FC-4AF0-91DC-F603FA85615C}"/>
                </a:ext>
              </a:extLst>
            </p:cNvPr>
            <p:cNvSpPr txBox="1"/>
            <p:nvPr/>
          </p:nvSpPr>
          <p:spPr>
            <a:xfrm>
              <a:off x="10355164" y="2782769"/>
              <a:ext cx="811440" cy="43088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D80"/>
                  </a:solidFill>
                  <a:effectLst/>
                  <a:uLnTx/>
                  <a:uFillTx/>
                  <a:latin typeface="Calibri"/>
                  <a:ea typeface="+mn-ea"/>
                  <a:cs typeface="+mn-cs"/>
                </a:rPr>
                <a:t>Std. Spp.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D80"/>
                  </a:solidFill>
                  <a:effectLst/>
                  <a:uLnTx/>
                  <a:uFillTx/>
                  <a:latin typeface="Calibri"/>
                  <a:ea typeface="+mn-ea"/>
                  <a:cs typeface="+mn-cs"/>
                </a:rPr>
                <a:t>Taxonomy </a:t>
              </a:r>
            </a:p>
          </p:txBody>
        </p:sp>
        <p:sp>
          <p:nvSpPr>
            <p:cNvPr id="107" name="TextBox 106">
              <a:extLst>
                <a:ext uri="{FF2B5EF4-FFF2-40B4-BE49-F238E27FC236}">
                  <a16:creationId xmlns:a16="http://schemas.microsoft.com/office/drawing/2014/main" id="{C0769825-3E7D-4612-8543-DEB202DE9F0D}"/>
                </a:ext>
              </a:extLst>
            </p:cNvPr>
            <p:cNvSpPr txBox="1"/>
            <p:nvPr/>
          </p:nvSpPr>
          <p:spPr>
            <a:xfrm>
              <a:off x="9239607" y="2909588"/>
              <a:ext cx="401072"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D80"/>
                  </a:solidFill>
                  <a:effectLst/>
                  <a:uLnTx/>
                  <a:uFillTx/>
                  <a:latin typeface="Calibri"/>
                  <a:ea typeface="+mn-ea"/>
                  <a:cs typeface="+mn-cs"/>
                </a:rPr>
                <a:t>EOs</a:t>
              </a:r>
            </a:p>
          </p:txBody>
        </p:sp>
        <p:sp>
          <p:nvSpPr>
            <p:cNvPr id="108" name="TextBox 107">
              <a:extLst>
                <a:ext uri="{FF2B5EF4-FFF2-40B4-BE49-F238E27FC236}">
                  <a16:creationId xmlns:a16="http://schemas.microsoft.com/office/drawing/2014/main" id="{EBFBB732-3AD5-43C5-B6BD-AB9FF6582564}"/>
                </a:ext>
              </a:extLst>
            </p:cNvPr>
            <p:cNvSpPr txBox="1"/>
            <p:nvPr/>
          </p:nvSpPr>
          <p:spPr>
            <a:xfrm>
              <a:off x="10400907" y="3275835"/>
              <a:ext cx="643125" cy="261610"/>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D80"/>
                  </a:solidFill>
                  <a:effectLst/>
                  <a:uLnTx/>
                  <a:uFillTx/>
                  <a:latin typeface="Calibri"/>
                  <a:ea typeface="+mn-ea"/>
                  <a:cs typeface="+mn-cs"/>
                </a:rPr>
                <a:t>G Ranks</a:t>
              </a:r>
            </a:p>
          </p:txBody>
        </p:sp>
        <p:sp>
          <p:nvSpPr>
            <p:cNvPr id="109" name="TextBox 108">
              <a:extLst>
                <a:ext uri="{FF2B5EF4-FFF2-40B4-BE49-F238E27FC236}">
                  <a16:creationId xmlns:a16="http://schemas.microsoft.com/office/drawing/2014/main" id="{C788AAA6-6AE3-4044-8F2A-7C1DD371C963}"/>
                </a:ext>
              </a:extLst>
            </p:cNvPr>
            <p:cNvSpPr txBox="1"/>
            <p:nvPr/>
          </p:nvSpPr>
          <p:spPr>
            <a:xfrm>
              <a:off x="10391931" y="3567079"/>
              <a:ext cx="644728" cy="261610"/>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D80"/>
                  </a:solidFill>
                  <a:effectLst/>
                  <a:uLnTx/>
                  <a:uFillTx/>
                  <a:latin typeface="Calibri"/>
                  <a:ea typeface="+mn-ea"/>
                  <a:cs typeface="+mn-cs"/>
                </a:rPr>
                <a:t>N Ranks</a:t>
              </a:r>
            </a:p>
          </p:txBody>
        </p:sp>
        <p:grpSp>
          <p:nvGrpSpPr>
            <p:cNvPr id="110" name="Group 109">
              <a:extLst>
                <a:ext uri="{FF2B5EF4-FFF2-40B4-BE49-F238E27FC236}">
                  <a16:creationId xmlns:a16="http://schemas.microsoft.com/office/drawing/2014/main" id="{F6BE5298-9831-4422-872D-2357538B309A}"/>
                </a:ext>
              </a:extLst>
            </p:cNvPr>
            <p:cNvGrpSpPr/>
            <p:nvPr/>
          </p:nvGrpSpPr>
          <p:grpSpPr>
            <a:xfrm>
              <a:off x="11356750" y="2878617"/>
              <a:ext cx="804284" cy="1195979"/>
              <a:chOff x="11931787" y="2859763"/>
              <a:chExt cx="804284" cy="1195979"/>
            </a:xfrm>
          </p:grpSpPr>
          <p:sp>
            <p:nvSpPr>
              <p:cNvPr id="113" name="Rectangle 112">
                <a:extLst>
                  <a:ext uri="{FF2B5EF4-FFF2-40B4-BE49-F238E27FC236}">
                    <a16:creationId xmlns:a16="http://schemas.microsoft.com/office/drawing/2014/main" id="{92890021-3940-48AB-BB23-3E7EB189A19D}"/>
                  </a:ext>
                </a:extLst>
              </p:cNvPr>
              <p:cNvSpPr/>
              <p:nvPr/>
            </p:nvSpPr>
            <p:spPr>
              <a:xfrm>
                <a:off x="11931787" y="2859763"/>
                <a:ext cx="804284" cy="119597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TextBox 113">
                <a:extLst>
                  <a:ext uri="{FF2B5EF4-FFF2-40B4-BE49-F238E27FC236}">
                    <a16:creationId xmlns:a16="http://schemas.microsoft.com/office/drawing/2014/main" id="{F3C081AB-7334-46A9-B063-62B85A11B1C5}"/>
                  </a:ext>
                </a:extLst>
              </p:cNvPr>
              <p:cNvSpPr txBox="1"/>
              <p:nvPr/>
            </p:nvSpPr>
            <p:spPr>
              <a:xfrm>
                <a:off x="12032841" y="3585650"/>
                <a:ext cx="585417"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D80"/>
                    </a:solidFill>
                    <a:effectLst/>
                    <a:uLnTx/>
                    <a:uFillTx/>
                    <a:latin typeface="Calibri"/>
                    <a:ea typeface="+mn-ea"/>
                    <a:cs typeface="+mn-cs"/>
                  </a:rPr>
                  <a:t>Rarity </a:t>
                </a:r>
              </a:p>
            </p:txBody>
          </p:sp>
          <p:sp>
            <p:nvSpPr>
              <p:cNvPr id="115" name="TextBox 114">
                <a:extLst>
                  <a:ext uri="{FF2B5EF4-FFF2-40B4-BE49-F238E27FC236}">
                    <a16:creationId xmlns:a16="http://schemas.microsoft.com/office/drawing/2014/main" id="{2205D0B4-BB02-4F54-B214-CA8DCEF34140}"/>
                  </a:ext>
                </a:extLst>
              </p:cNvPr>
              <p:cNvSpPr txBox="1"/>
              <p:nvPr/>
            </p:nvSpPr>
            <p:spPr>
              <a:xfrm>
                <a:off x="12017418" y="3256279"/>
                <a:ext cx="573811"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D80"/>
                    </a:solidFill>
                    <a:effectLst/>
                    <a:uLnTx/>
                    <a:uFillTx/>
                    <a:latin typeface="Calibri"/>
                    <a:ea typeface="+mn-ea"/>
                    <a:cs typeface="+mn-cs"/>
                  </a:rPr>
                  <a:t>Trend </a:t>
                </a:r>
              </a:p>
            </p:txBody>
          </p:sp>
          <p:sp>
            <p:nvSpPr>
              <p:cNvPr id="116" name="TextBox 115">
                <a:extLst>
                  <a:ext uri="{FF2B5EF4-FFF2-40B4-BE49-F238E27FC236}">
                    <a16:creationId xmlns:a16="http://schemas.microsoft.com/office/drawing/2014/main" id="{50241EEE-3AF3-44F8-8549-EA7815FDC564}"/>
                  </a:ext>
                </a:extLst>
              </p:cNvPr>
              <p:cNvSpPr txBox="1"/>
              <p:nvPr/>
            </p:nvSpPr>
            <p:spPr>
              <a:xfrm>
                <a:off x="12017418" y="2942152"/>
                <a:ext cx="591572"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D80"/>
                    </a:solidFill>
                    <a:effectLst/>
                    <a:uLnTx/>
                    <a:uFillTx/>
                    <a:latin typeface="Calibri"/>
                    <a:ea typeface="+mn-ea"/>
                    <a:cs typeface="+mn-cs"/>
                  </a:rPr>
                  <a:t>Threat</a:t>
                </a:r>
              </a:p>
            </p:txBody>
          </p:sp>
        </p:grpSp>
        <p:cxnSp>
          <p:nvCxnSpPr>
            <p:cNvPr id="111" name="Straight Arrow Connector 110">
              <a:extLst>
                <a:ext uri="{FF2B5EF4-FFF2-40B4-BE49-F238E27FC236}">
                  <a16:creationId xmlns:a16="http://schemas.microsoft.com/office/drawing/2014/main" id="{0ED4BC4F-7C63-4180-8489-A3FA7AACA45A}"/>
                </a:ext>
              </a:extLst>
            </p:cNvPr>
            <p:cNvCxnSpPr>
              <a:cxnSpLocks/>
            </p:cNvCxnSpPr>
            <p:nvPr/>
          </p:nvCxnSpPr>
          <p:spPr>
            <a:xfrm flipH="1">
              <a:off x="10988353" y="3708409"/>
              <a:ext cx="368397" cy="0"/>
            </a:xfrm>
            <a:prstGeom prst="straightConnector1">
              <a:avLst/>
            </a:prstGeom>
            <a:ln w="381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a:extLst>
                <a:ext uri="{FF2B5EF4-FFF2-40B4-BE49-F238E27FC236}">
                  <a16:creationId xmlns:a16="http://schemas.microsoft.com/office/drawing/2014/main" id="{81D00D37-F2A0-4249-A086-5E2E3DE96772}"/>
                </a:ext>
              </a:extLst>
            </p:cNvPr>
            <p:cNvCxnSpPr>
              <a:cxnSpLocks/>
            </p:cNvCxnSpPr>
            <p:nvPr/>
          </p:nvCxnSpPr>
          <p:spPr>
            <a:xfrm flipH="1">
              <a:off x="10980496" y="3408322"/>
              <a:ext cx="368397" cy="0"/>
            </a:xfrm>
            <a:prstGeom prst="straightConnector1">
              <a:avLst/>
            </a:prstGeom>
            <a:ln w="381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117" name="Group 116">
            <a:extLst>
              <a:ext uri="{FF2B5EF4-FFF2-40B4-BE49-F238E27FC236}">
                <a16:creationId xmlns:a16="http://schemas.microsoft.com/office/drawing/2014/main" id="{DBC0990A-87BF-4570-BFDE-C7EECF453558}"/>
              </a:ext>
            </a:extLst>
          </p:cNvPr>
          <p:cNvGrpSpPr/>
          <p:nvPr/>
        </p:nvGrpSpPr>
        <p:grpSpPr>
          <a:xfrm>
            <a:off x="814367" y="418096"/>
            <a:ext cx="2675339" cy="1346537"/>
            <a:chOff x="3941260" y="1481767"/>
            <a:chExt cx="2675339" cy="1346537"/>
          </a:xfrm>
        </p:grpSpPr>
        <p:sp>
          <p:nvSpPr>
            <p:cNvPr id="118" name="TextBox 117">
              <a:extLst>
                <a:ext uri="{FF2B5EF4-FFF2-40B4-BE49-F238E27FC236}">
                  <a16:creationId xmlns:a16="http://schemas.microsoft.com/office/drawing/2014/main" id="{BC904075-C5E4-4361-A448-504EA395A341}"/>
                </a:ext>
              </a:extLst>
            </p:cNvPr>
            <p:cNvSpPr txBox="1"/>
            <p:nvPr/>
          </p:nvSpPr>
          <p:spPr>
            <a:xfrm>
              <a:off x="3941260" y="1481767"/>
              <a:ext cx="2675339" cy="492444"/>
            </a:xfrm>
            <a:prstGeom prst="rect">
              <a:avLst/>
            </a:prstGeom>
            <a:noFill/>
          </p:spPr>
          <p:txBody>
            <a:bodyPr wrap="square" rtlCol="0">
              <a:spAutoFit/>
            </a:bodyPr>
            <a:lstStyle/>
            <a:p>
              <a:pPr algn="ctr"/>
              <a:r>
                <a:rPr lang="en-US" sz="1400" b="1"/>
                <a:t>Survey123 </a:t>
              </a:r>
            </a:p>
            <a:p>
              <a:pPr algn="ctr"/>
              <a:endParaRPr lang="en-US" sz="1200" b="1"/>
            </a:p>
          </p:txBody>
        </p:sp>
        <p:grpSp>
          <p:nvGrpSpPr>
            <p:cNvPr id="119" name="Group 118">
              <a:extLst>
                <a:ext uri="{FF2B5EF4-FFF2-40B4-BE49-F238E27FC236}">
                  <a16:creationId xmlns:a16="http://schemas.microsoft.com/office/drawing/2014/main" id="{BDE599E2-AD47-40CA-8830-4F7C17A93B44}"/>
                </a:ext>
              </a:extLst>
            </p:cNvPr>
            <p:cNvGrpSpPr/>
            <p:nvPr/>
          </p:nvGrpSpPr>
          <p:grpSpPr>
            <a:xfrm>
              <a:off x="4907853" y="1774082"/>
              <a:ext cx="742152" cy="1054222"/>
              <a:chOff x="2031797" y="755100"/>
              <a:chExt cx="742152" cy="1054222"/>
            </a:xfrm>
          </p:grpSpPr>
          <p:grpSp>
            <p:nvGrpSpPr>
              <p:cNvPr id="120" name="Group 119">
                <a:extLst>
                  <a:ext uri="{FF2B5EF4-FFF2-40B4-BE49-F238E27FC236}">
                    <a16:creationId xmlns:a16="http://schemas.microsoft.com/office/drawing/2014/main" id="{1492BBC9-9C94-4547-8662-633ABEBB0023}"/>
                  </a:ext>
                </a:extLst>
              </p:cNvPr>
              <p:cNvGrpSpPr/>
              <p:nvPr/>
            </p:nvGrpSpPr>
            <p:grpSpPr>
              <a:xfrm>
                <a:off x="2055898" y="1103962"/>
                <a:ext cx="693950" cy="705360"/>
                <a:chOff x="2055898" y="1103962"/>
                <a:chExt cx="693950" cy="705360"/>
              </a:xfrm>
            </p:grpSpPr>
            <p:pic>
              <p:nvPicPr>
                <p:cNvPr id="125" name="Graphic 124" descr="Download from cloud">
                  <a:extLst>
                    <a:ext uri="{FF2B5EF4-FFF2-40B4-BE49-F238E27FC236}">
                      <a16:creationId xmlns:a16="http://schemas.microsoft.com/office/drawing/2014/main" id="{C4E08622-C455-4D8A-893A-BE886D8EF4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56645" y="1482985"/>
                  <a:ext cx="302482" cy="326337"/>
                </a:xfrm>
                <a:prstGeom prst="rect">
                  <a:avLst/>
                </a:prstGeom>
              </p:spPr>
            </p:pic>
            <p:sp>
              <p:nvSpPr>
                <p:cNvPr id="126" name="TextBox 125">
                  <a:extLst>
                    <a:ext uri="{FF2B5EF4-FFF2-40B4-BE49-F238E27FC236}">
                      <a16:creationId xmlns:a16="http://schemas.microsoft.com/office/drawing/2014/main" id="{6DB9EEE9-B76D-436A-86E3-5C0456A1DA91}"/>
                    </a:ext>
                  </a:extLst>
                </p:cNvPr>
                <p:cNvSpPr txBox="1"/>
                <p:nvPr/>
              </p:nvSpPr>
              <p:spPr>
                <a:xfrm>
                  <a:off x="2055898" y="1103962"/>
                  <a:ext cx="693950" cy="461665"/>
                </a:xfrm>
                <a:prstGeom prst="rect">
                  <a:avLst/>
                </a:prstGeom>
                <a:noFill/>
              </p:spPr>
              <p:txBody>
                <a:bodyPr wrap="square" rtlCol="0">
                  <a:spAutoFit/>
                </a:bodyPr>
                <a:lstStyle/>
                <a:p>
                  <a:pPr algn="ctr"/>
                  <a:r>
                    <a:rPr lang="en-US" sz="1200" b="1"/>
                    <a:t>ArcGIS </a:t>
                  </a:r>
                </a:p>
                <a:p>
                  <a:pPr algn="ctr"/>
                  <a:r>
                    <a:rPr lang="en-US" sz="1200" b="1"/>
                    <a:t>Online</a:t>
                  </a:r>
                </a:p>
              </p:txBody>
            </p:sp>
          </p:grpSp>
          <p:grpSp>
            <p:nvGrpSpPr>
              <p:cNvPr id="121" name="Group 120">
                <a:extLst>
                  <a:ext uri="{FF2B5EF4-FFF2-40B4-BE49-F238E27FC236}">
                    <a16:creationId xmlns:a16="http://schemas.microsoft.com/office/drawing/2014/main" id="{7BDF60D1-654E-4595-BDC9-1DBF70338606}"/>
                  </a:ext>
                </a:extLst>
              </p:cNvPr>
              <p:cNvGrpSpPr/>
              <p:nvPr/>
            </p:nvGrpSpPr>
            <p:grpSpPr>
              <a:xfrm>
                <a:off x="2031797" y="755100"/>
                <a:ext cx="742152" cy="374077"/>
                <a:chOff x="2168041" y="755100"/>
                <a:chExt cx="742152" cy="374077"/>
              </a:xfrm>
            </p:grpSpPr>
            <p:pic>
              <p:nvPicPr>
                <p:cNvPr id="122" name="Graphic 121" descr="Owl">
                  <a:extLst>
                    <a:ext uri="{FF2B5EF4-FFF2-40B4-BE49-F238E27FC236}">
                      <a16:creationId xmlns:a16="http://schemas.microsoft.com/office/drawing/2014/main" id="{4CA283E4-A0DB-4063-B569-8321ABE8A6C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68041" y="755100"/>
                  <a:ext cx="267872" cy="347514"/>
                </a:xfrm>
                <a:prstGeom prst="rect">
                  <a:avLst/>
                </a:prstGeom>
              </p:spPr>
            </p:pic>
            <p:pic>
              <p:nvPicPr>
                <p:cNvPr id="123" name="Graphic 122" descr="Cactus">
                  <a:extLst>
                    <a:ext uri="{FF2B5EF4-FFF2-40B4-BE49-F238E27FC236}">
                      <a16:creationId xmlns:a16="http://schemas.microsoft.com/office/drawing/2014/main" id="{FC2B10C9-58E7-47F8-B3AF-70823859D30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42321" y="781663"/>
                  <a:ext cx="267872" cy="347514"/>
                </a:xfrm>
                <a:prstGeom prst="rect">
                  <a:avLst/>
                </a:prstGeom>
              </p:spPr>
            </p:pic>
            <p:pic>
              <p:nvPicPr>
                <p:cNvPr id="124" name="Graphic 123" descr="Bee">
                  <a:extLst>
                    <a:ext uri="{FF2B5EF4-FFF2-40B4-BE49-F238E27FC236}">
                      <a16:creationId xmlns:a16="http://schemas.microsoft.com/office/drawing/2014/main" id="{CA772EB4-5268-4CBF-B6D3-FCC2511A9BA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378429" y="858427"/>
                  <a:ext cx="289921" cy="188089"/>
                </a:xfrm>
                <a:prstGeom prst="rect">
                  <a:avLst/>
                </a:prstGeom>
              </p:spPr>
            </p:pic>
          </p:grpSp>
        </p:grpSp>
      </p:grpSp>
      <p:cxnSp>
        <p:nvCxnSpPr>
          <p:cNvPr id="128" name="Straight Arrow Connector 127">
            <a:extLst>
              <a:ext uri="{FF2B5EF4-FFF2-40B4-BE49-F238E27FC236}">
                <a16:creationId xmlns:a16="http://schemas.microsoft.com/office/drawing/2014/main" id="{A4D8A758-F52B-4C5D-92A2-7483CEA24453}"/>
              </a:ext>
            </a:extLst>
          </p:cNvPr>
          <p:cNvCxnSpPr>
            <a:cxnSpLocks/>
          </p:cNvCxnSpPr>
          <p:nvPr/>
        </p:nvCxnSpPr>
        <p:spPr>
          <a:xfrm>
            <a:off x="3732777" y="1017419"/>
            <a:ext cx="3211" cy="1611469"/>
          </a:xfrm>
          <a:prstGeom prst="straightConnector1">
            <a:avLst/>
          </a:prstGeom>
          <a:ln w="76200">
            <a:solidFill>
              <a:srgbClr val="002B82"/>
            </a:solidFill>
            <a:tailEnd type="triangle"/>
          </a:ln>
        </p:spPr>
        <p:style>
          <a:lnRef idx="1">
            <a:schemeClr val="dk1"/>
          </a:lnRef>
          <a:fillRef idx="0">
            <a:schemeClr val="dk1"/>
          </a:fillRef>
          <a:effectRef idx="0">
            <a:schemeClr val="dk1"/>
          </a:effectRef>
          <a:fontRef idx="minor">
            <a:schemeClr val="tx1"/>
          </a:fontRef>
        </p:style>
      </p:cxnSp>
      <p:sp>
        <p:nvSpPr>
          <p:cNvPr id="129" name="Rectangle 128">
            <a:extLst>
              <a:ext uri="{FF2B5EF4-FFF2-40B4-BE49-F238E27FC236}">
                <a16:creationId xmlns:a16="http://schemas.microsoft.com/office/drawing/2014/main" id="{A057ACB8-682E-47CD-9EE5-495222615D43}"/>
              </a:ext>
            </a:extLst>
          </p:cNvPr>
          <p:cNvSpPr/>
          <p:nvPr/>
        </p:nvSpPr>
        <p:spPr>
          <a:xfrm>
            <a:off x="2972280" y="406151"/>
            <a:ext cx="152099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AD47">
                    <a:lumMod val="50000"/>
                  </a:srgbClr>
                </a:solidFill>
                <a:effectLst/>
                <a:uLnTx/>
                <a:uFillTx/>
                <a:latin typeface="Calibri"/>
                <a:ea typeface="+mn-ea"/>
                <a:cs typeface="+mn-cs"/>
              </a:rPr>
              <a:t>Existing BLM Data</a:t>
            </a:r>
          </a:p>
        </p:txBody>
      </p:sp>
      <p:grpSp>
        <p:nvGrpSpPr>
          <p:cNvPr id="130" name="Group 129">
            <a:extLst>
              <a:ext uri="{FF2B5EF4-FFF2-40B4-BE49-F238E27FC236}">
                <a16:creationId xmlns:a16="http://schemas.microsoft.com/office/drawing/2014/main" id="{5FC8BFB9-381A-4FA4-ACFE-0E1AE2B296B3}"/>
              </a:ext>
            </a:extLst>
          </p:cNvPr>
          <p:cNvGrpSpPr/>
          <p:nvPr/>
        </p:nvGrpSpPr>
        <p:grpSpPr>
          <a:xfrm>
            <a:off x="3329778" y="669905"/>
            <a:ext cx="676093" cy="374026"/>
            <a:chOff x="3397256" y="897321"/>
            <a:chExt cx="676093" cy="374026"/>
          </a:xfrm>
        </p:grpSpPr>
        <p:pic>
          <p:nvPicPr>
            <p:cNvPr id="141" name="Graphic 140" descr="Bats">
              <a:extLst>
                <a:ext uri="{FF2B5EF4-FFF2-40B4-BE49-F238E27FC236}">
                  <a16:creationId xmlns:a16="http://schemas.microsoft.com/office/drawing/2014/main" id="{23068CDD-446F-492E-9025-18E6A7396A6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805477" y="923833"/>
              <a:ext cx="267872" cy="347514"/>
            </a:xfrm>
            <a:prstGeom prst="rect">
              <a:avLst/>
            </a:prstGeom>
          </p:spPr>
        </p:pic>
        <p:pic>
          <p:nvPicPr>
            <p:cNvPr id="142" name="Graphic 141" descr="Snake">
              <a:extLst>
                <a:ext uri="{FF2B5EF4-FFF2-40B4-BE49-F238E27FC236}">
                  <a16:creationId xmlns:a16="http://schemas.microsoft.com/office/drawing/2014/main" id="{CEE34131-AAF4-46B1-B468-26C80C0F9A4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397256" y="897321"/>
              <a:ext cx="267872" cy="347514"/>
            </a:xfrm>
            <a:prstGeom prst="rect">
              <a:avLst/>
            </a:prstGeom>
          </p:spPr>
        </p:pic>
      </p:grpSp>
      <p:sp>
        <p:nvSpPr>
          <p:cNvPr id="131" name="TextBox 130">
            <a:extLst>
              <a:ext uri="{FF2B5EF4-FFF2-40B4-BE49-F238E27FC236}">
                <a16:creationId xmlns:a16="http://schemas.microsoft.com/office/drawing/2014/main" id="{BD428DC4-1340-4A0B-944A-55295B2C41D0}"/>
              </a:ext>
            </a:extLst>
          </p:cNvPr>
          <p:cNvSpPr txBox="1"/>
          <p:nvPr/>
        </p:nvSpPr>
        <p:spPr>
          <a:xfrm>
            <a:off x="4327280" y="398420"/>
            <a:ext cx="2435261" cy="338554"/>
          </a:xfrm>
          <a:prstGeom prst="rect">
            <a:avLst/>
          </a:prstGeom>
          <a:noFill/>
        </p:spPr>
        <p:txBody>
          <a:bodyPr wrap="square" rtlCol="0">
            <a:spAutoFit/>
          </a:bodyPr>
          <a:lstStyle/>
          <a:p>
            <a:pPr algn="ctr"/>
            <a:r>
              <a:rPr lang="en-US" sz="1400" b="1">
                <a:solidFill>
                  <a:schemeClr val="accent6">
                    <a:lumMod val="75000"/>
                  </a:schemeClr>
                </a:solidFill>
              </a:rPr>
              <a:t>External</a:t>
            </a:r>
            <a:r>
              <a:rPr lang="en-US" sz="1600" b="1">
                <a:solidFill>
                  <a:schemeClr val="accent6">
                    <a:lumMod val="75000"/>
                  </a:schemeClr>
                </a:solidFill>
              </a:rPr>
              <a:t> Data Sources</a:t>
            </a:r>
          </a:p>
        </p:txBody>
      </p:sp>
      <p:cxnSp>
        <p:nvCxnSpPr>
          <p:cNvPr id="132" name="Straight Arrow Connector 131">
            <a:extLst>
              <a:ext uri="{FF2B5EF4-FFF2-40B4-BE49-F238E27FC236}">
                <a16:creationId xmlns:a16="http://schemas.microsoft.com/office/drawing/2014/main" id="{CC05A025-CBB2-44CD-9699-0F5C50696C13}"/>
              </a:ext>
            </a:extLst>
          </p:cNvPr>
          <p:cNvCxnSpPr>
            <a:cxnSpLocks/>
          </p:cNvCxnSpPr>
          <p:nvPr/>
        </p:nvCxnSpPr>
        <p:spPr>
          <a:xfrm flipH="1">
            <a:off x="3995300" y="921100"/>
            <a:ext cx="1290115" cy="1708317"/>
          </a:xfrm>
          <a:prstGeom prst="straightConnector1">
            <a:avLst/>
          </a:prstGeom>
          <a:ln w="76200">
            <a:solidFill>
              <a:srgbClr val="002B82"/>
            </a:solidFill>
            <a:tailEnd type="triangle"/>
          </a:ln>
        </p:spPr>
        <p:style>
          <a:lnRef idx="1">
            <a:schemeClr val="dk1"/>
          </a:lnRef>
          <a:fillRef idx="0">
            <a:schemeClr val="dk1"/>
          </a:fillRef>
          <a:effectRef idx="0">
            <a:schemeClr val="dk1"/>
          </a:effectRef>
          <a:fontRef idx="minor">
            <a:schemeClr val="tx1"/>
          </a:fontRef>
        </p:style>
      </p:cxnSp>
      <p:grpSp>
        <p:nvGrpSpPr>
          <p:cNvPr id="133" name="Group 132">
            <a:extLst>
              <a:ext uri="{FF2B5EF4-FFF2-40B4-BE49-F238E27FC236}">
                <a16:creationId xmlns:a16="http://schemas.microsoft.com/office/drawing/2014/main" id="{D7F58534-3406-47E4-AA46-F9649FE0AE50}"/>
              </a:ext>
            </a:extLst>
          </p:cNvPr>
          <p:cNvGrpSpPr/>
          <p:nvPr/>
        </p:nvGrpSpPr>
        <p:grpSpPr>
          <a:xfrm>
            <a:off x="5389349" y="626646"/>
            <a:ext cx="543410" cy="440646"/>
            <a:chOff x="8821748" y="1871760"/>
            <a:chExt cx="543410" cy="440646"/>
          </a:xfrm>
        </p:grpSpPr>
        <p:pic>
          <p:nvPicPr>
            <p:cNvPr id="139" name="Graphic 138" descr="Bug">
              <a:extLst>
                <a:ext uri="{FF2B5EF4-FFF2-40B4-BE49-F238E27FC236}">
                  <a16:creationId xmlns:a16="http://schemas.microsoft.com/office/drawing/2014/main" id="{7ABBAAEB-491C-447E-A86A-CD7899AA612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144688" y="1952627"/>
              <a:ext cx="220470" cy="359779"/>
            </a:xfrm>
            <a:prstGeom prst="rect">
              <a:avLst/>
            </a:prstGeom>
          </p:spPr>
        </p:pic>
        <p:pic>
          <p:nvPicPr>
            <p:cNvPr id="140" name="Graphic 139" descr="Plant">
              <a:extLst>
                <a:ext uri="{FF2B5EF4-FFF2-40B4-BE49-F238E27FC236}">
                  <a16:creationId xmlns:a16="http://schemas.microsoft.com/office/drawing/2014/main" id="{4F52A35B-BB61-43DE-8721-3C6C8FB7D0C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821748" y="1871760"/>
              <a:ext cx="267872" cy="427713"/>
            </a:xfrm>
            <a:prstGeom prst="rect">
              <a:avLst/>
            </a:prstGeom>
          </p:spPr>
        </p:pic>
      </p:grpSp>
      <p:grpSp>
        <p:nvGrpSpPr>
          <p:cNvPr id="134" name="Group 133">
            <a:extLst>
              <a:ext uri="{FF2B5EF4-FFF2-40B4-BE49-F238E27FC236}">
                <a16:creationId xmlns:a16="http://schemas.microsoft.com/office/drawing/2014/main" id="{698D9AF7-8F35-4428-AE66-A25EC34579F9}"/>
              </a:ext>
            </a:extLst>
          </p:cNvPr>
          <p:cNvGrpSpPr/>
          <p:nvPr/>
        </p:nvGrpSpPr>
        <p:grpSpPr>
          <a:xfrm>
            <a:off x="3398346" y="1212183"/>
            <a:ext cx="2128143" cy="473331"/>
            <a:chOff x="4196972" y="4783711"/>
            <a:chExt cx="1172818" cy="255103"/>
          </a:xfrm>
        </p:grpSpPr>
        <p:sp>
          <p:nvSpPr>
            <p:cNvPr id="137" name="Rectangle: Rounded Corners 136">
              <a:extLst>
                <a:ext uri="{FF2B5EF4-FFF2-40B4-BE49-F238E27FC236}">
                  <a16:creationId xmlns:a16="http://schemas.microsoft.com/office/drawing/2014/main" id="{223FB2AE-86BC-4962-BF24-EF8089EF9B28}"/>
                </a:ext>
              </a:extLst>
            </p:cNvPr>
            <p:cNvSpPr/>
            <p:nvPr/>
          </p:nvSpPr>
          <p:spPr>
            <a:xfrm>
              <a:off x="4196972" y="4784453"/>
              <a:ext cx="1172818" cy="25436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B6D5420D-E501-408A-9967-D6F3576C30F0}"/>
                </a:ext>
              </a:extLst>
            </p:cNvPr>
            <p:cNvSpPr txBox="1"/>
            <p:nvPr/>
          </p:nvSpPr>
          <p:spPr>
            <a:xfrm>
              <a:off x="4199862" y="4783711"/>
              <a:ext cx="1167037" cy="248816"/>
            </a:xfrm>
            <a:prstGeom prst="rect">
              <a:avLst/>
            </a:prstGeom>
            <a:noFill/>
          </p:spPr>
          <p:txBody>
            <a:bodyPr wrap="square" rtlCol="0">
              <a:spAutoFit/>
            </a:bodyPr>
            <a:lstStyle/>
            <a:p>
              <a:pPr algn="ctr"/>
              <a:r>
                <a:rPr lang="en-US" sz="1200"/>
                <a:t>Establish taxonomy &amp; filter to meet quality standards</a:t>
              </a:r>
            </a:p>
          </p:txBody>
        </p:sp>
      </p:grpSp>
      <p:sp>
        <p:nvSpPr>
          <p:cNvPr id="143" name="Rectangle 142">
            <a:extLst>
              <a:ext uri="{FF2B5EF4-FFF2-40B4-BE49-F238E27FC236}">
                <a16:creationId xmlns:a16="http://schemas.microsoft.com/office/drawing/2014/main" id="{72C843ED-8F81-4BC1-A541-86915A36EFFA}"/>
              </a:ext>
            </a:extLst>
          </p:cNvPr>
          <p:cNvSpPr/>
          <p:nvPr/>
        </p:nvSpPr>
        <p:spPr>
          <a:xfrm>
            <a:off x="297074" y="1307419"/>
            <a:ext cx="1185959" cy="461665"/>
          </a:xfrm>
          <a:prstGeom prst="rect">
            <a:avLst/>
          </a:prstGeom>
        </p:spPr>
        <p:txBody>
          <a:bodyPr wrap="square">
            <a:spAutoFit/>
          </a:bodyPr>
          <a:lstStyle/>
          <a:p>
            <a:pPr algn="ctr"/>
            <a:r>
              <a:rPr lang="en-US" sz="1200"/>
              <a:t>Observation</a:t>
            </a:r>
          </a:p>
          <a:p>
            <a:pPr algn="ctr"/>
            <a:r>
              <a:rPr lang="en-US" sz="1200"/>
              <a:t>Survey</a:t>
            </a:r>
          </a:p>
        </p:txBody>
      </p:sp>
      <p:sp>
        <p:nvSpPr>
          <p:cNvPr id="145" name="TextBox 144">
            <a:extLst>
              <a:ext uri="{FF2B5EF4-FFF2-40B4-BE49-F238E27FC236}">
                <a16:creationId xmlns:a16="http://schemas.microsoft.com/office/drawing/2014/main" id="{33ADFD16-5E83-43ED-98A0-A73E64CC9CE9}"/>
              </a:ext>
            </a:extLst>
          </p:cNvPr>
          <p:cNvSpPr txBox="1"/>
          <p:nvPr/>
        </p:nvSpPr>
        <p:spPr>
          <a:xfrm>
            <a:off x="47135" y="94008"/>
            <a:ext cx="1561790" cy="461665"/>
          </a:xfrm>
          <a:prstGeom prst="rect">
            <a:avLst/>
          </a:prstGeom>
          <a:noFill/>
        </p:spPr>
        <p:txBody>
          <a:bodyPr wrap="square" rtlCol="0">
            <a:spAutoFit/>
          </a:bodyPr>
          <a:lstStyle/>
          <a:p>
            <a:pPr algn="ctr"/>
            <a:r>
              <a:rPr lang="en-US" sz="1200"/>
              <a:t>Observation Data Standard</a:t>
            </a:r>
          </a:p>
        </p:txBody>
      </p:sp>
      <p:pic>
        <p:nvPicPr>
          <p:cNvPr id="146" name="Graphic 145" descr="List">
            <a:extLst>
              <a:ext uri="{FF2B5EF4-FFF2-40B4-BE49-F238E27FC236}">
                <a16:creationId xmlns:a16="http://schemas.microsoft.com/office/drawing/2014/main" id="{ACCF51CA-D13E-4B18-ACF7-12C48273FCB2}"/>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18607" y="518205"/>
            <a:ext cx="418846" cy="418846"/>
          </a:xfrm>
          <a:prstGeom prst="rect">
            <a:avLst/>
          </a:prstGeom>
        </p:spPr>
      </p:pic>
      <p:cxnSp>
        <p:nvCxnSpPr>
          <p:cNvPr id="147" name="Straight Arrow Connector 146">
            <a:extLst>
              <a:ext uri="{FF2B5EF4-FFF2-40B4-BE49-F238E27FC236}">
                <a16:creationId xmlns:a16="http://schemas.microsoft.com/office/drawing/2014/main" id="{10BD6106-08CC-4CFC-AAB5-F43F24DC79D9}"/>
              </a:ext>
            </a:extLst>
          </p:cNvPr>
          <p:cNvCxnSpPr>
            <a:cxnSpLocks/>
            <a:stCxn id="146" idx="2"/>
          </p:cNvCxnSpPr>
          <p:nvPr/>
        </p:nvCxnSpPr>
        <p:spPr>
          <a:xfrm flipH="1">
            <a:off x="814368" y="937051"/>
            <a:ext cx="13662" cy="4417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883CE8CE-1868-461C-BB9A-F393D740F650}"/>
              </a:ext>
            </a:extLst>
          </p:cNvPr>
          <p:cNvCxnSpPr>
            <a:cxnSpLocks/>
            <a:endCxn id="122" idx="1"/>
          </p:cNvCxnSpPr>
          <p:nvPr/>
        </p:nvCxnSpPr>
        <p:spPr>
          <a:xfrm flipV="1">
            <a:off x="1257957" y="884168"/>
            <a:ext cx="523003" cy="5054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9" name="TextBox 148">
            <a:extLst>
              <a:ext uri="{FF2B5EF4-FFF2-40B4-BE49-F238E27FC236}">
                <a16:creationId xmlns:a16="http://schemas.microsoft.com/office/drawing/2014/main" id="{B5DF6594-3BA3-416D-A157-F552450C52C0}"/>
              </a:ext>
            </a:extLst>
          </p:cNvPr>
          <p:cNvSpPr txBox="1"/>
          <p:nvPr/>
        </p:nvSpPr>
        <p:spPr>
          <a:xfrm>
            <a:off x="1562881" y="121421"/>
            <a:ext cx="2930393" cy="523220"/>
          </a:xfrm>
          <a:prstGeom prst="rect">
            <a:avLst/>
          </a:prstGeom>
          <a:noFill/>
        </p:spPr>
        <p:txBody>
          <a:bodyPr wrap="square" rtlCol="0">
            <a:spAutoFit/>
          </a:bodyPr>
          <a:lstStyle/>
          <a:p>
            <a:pPr algn="ctr"/>
            <a:r>
              <a:rPr lang="en-US" sz="1600" b="1">
                <a:solidFill>
                  <a:schemeClr val="accent6">
                    <a:lumMod val="75000"/>
                  </a:schemeClr>
                </a:solidFill>
              </a:rPr>
              <a:t>Network Program</a:t>
            </a:r>
          </a:p>
          <a:p>
            <a:pPr algn="ctr"/>
            <a:endParaRPr lang="en-US" sz="1200" b="1"/>
          </a:p>
        </p:txBody>
      </p:sp>
      <p:sp>
        <p:nvSpPr>
          <p:cNvPr id="150" name="Rectangle 149">
            <a:extLst>
              <a:ext uri="{FF2B5EF4-FFF2-40B4-BE49-F238E27FC236}">
                <a16:creationId xmlns:a16="http://schemas.microsoft.com/office/drawing/2014/main" id="{307E0BE8-A2E0-4117-B768-62D55F9C5200}"/>
              </a:ext>
            </a:extLst>
          </p:cNvPr>
          <p:cNvSpPr/>
          <p:nvPr/>
        </p:nvSpPr>
        <p:spPr>
          <a:xfrm>
            <a:off x="3046997" y="1848923"/>
            <a:ext cx="7660709" cy="27780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a:extLst>
              <a:ext uri="{FF2B5EF4-FFF2-40B4-BE49-F238E27FC236}">
                <a16:creationId xmlns:a16="http://schemas.microsoft.com/office/drawing/2014/main" id="{22318326-B8F5-4903-B089-AC47EB90B3F1}"/>
              </a:ext>
            </a:extLst>
          </p:cNvPr>
          <p:cNvPicPr>
            <a:picLocks noChangeAspect="1"/>
          </p:cNvPicPr>
          <p:nvPr/>
        </p:nvPicPr>
        <p:blipFill>
          <a:blip r:embed="rId28"/>
          <a:stretch>
            <a:fillRect/>
          </a:stretch>
        </p:blipFill>
        <p:spPr>
          <a:xfrm>
            <a:off x="178733" y="1699776"/>
            <a:ext cx="1402706" cy="2438636"/>
          </a:xfrm>
          <a:prstGeom prst="rect">
            <a:avLst/>
          </a:prstGeom>
        </p:spPr>
      </p:pic>
      <p:grpSp>
        <p:nvGrpSpPr>
          <p:cNvPr id="144" name="Group 143">
            <a:extLst>
              <a:ext uri="{FF2B5EF4-FFF2-40B4-BE49-F238E27FC236}">
                <a16:creationId xmlns:a16="http://schemas.microsoft.com/office/drawing/2014/main" id="{E591E65F-11D3-4A78-BA14-61FB9AAED293}"/>
              </a:ext>
            </a:extLst>
          </p:cNvPr>
          <p:cNvGrpSpPr/>
          <p:nvPr/>
        </p:nvGrpSpPr>
        <p:grpSpPr>
          <a:xfrm>
            <a:off x="3204118" y="1946750"/>
            <a:ext cx="2319748" cy="288144"/>
            <a:chOff x="3204118" y="1946750"/>
            <a:chExt cx="2319748" cy="288144"/>
          </a:xfrm>
        </p:grpSpPr>
        <p:sp>
          <p:nvSpPr>
            <p:cNvPr id="152" name="Rectangle: Rounded Corners 151">
              <a:extLst>
                <a:ext uri="{FF2B5EF4-FFF2-40B4-BE49-F238E27FC236}">
                  <a16:creationId xmlns:a16="http://schemas.microsoft.com/office/drawing/2014/main" id="{CD67DB5B-C803-4CBF-90D7-D6B62852C7BB}"/>
                </a:ext>
              </a:extLst>
            </p:cNvPr>
            <p:cNvSpPr/>
            <p:nvPr/>
          </p:nvSpPr>
          <p:spPr>
            <a:xfrm>
              <a:off x="3204118" y="1957895"/>
              <a:ext cx="2319748" cy="27699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3975270B-20DF-47FB-8702-4F7C49628800}"/>
                </a:ext>
              </a:extLst>
            </p:cNvPr>
            <p:cNvSpPr txBox="1"/>
            <p:nvPr/>
          </p:nvSpPr>
          <p:spPr>
            <a:xfrm>
              <a:off x="3204118" y="1946750"/>
              <a:ext cx="2319748" cy="276999"/>
            </a:xfrm>
            <a:prstGeom prst="rect">
              <a:avLst/>
            </a:prstGeom>
            <a:noFill/>
          </p:spPr>
          <p:txBody>
            <a:bodyPr wrap="square" rtlCol="0">
              <a:spAutoFit/>
            </a:bodyPr>
            <a:lstStyle/>
            <a:p>
              <a:pPr algn="ctr"/>
              <a:r>
                <a:rPr lang="en-US" sz="1200"/>
                <a:t>Aggregate via Append (ArcGIS Pro</a:t>
              </a:r>
              <a:r>
                <a:rPr lang="en-US" sz="800"/>
                <a:t>)</a:t>
              </a:r>
            </a:p>
          </p:txBody>
        </p:sp>
      </p:grpSp>
      <p:cxnSp>
        <p:nvCxnSpPr>
          <p:cNvPr id="5" name="Straight Arrow Connector 4">
            <a:extLst>
              <a:ext uri="{FF2B5EF4-FFF2-40B4-BE49-F238E27FC236}">
                <a16:creationId xmlns:a16="http://schemas.microsoft.com/office/drawing/2014/main" id="{67380AA0-4F9B-AF2E-C25F-7E3C4AAC7688}"/>
              </a:ext>
            </a:extLst>
          </p:cNvPr>
          <p:cNvCxnSpPr>
            <a:cxnSpLocks/>
          </p:cNvCxnSpPr>
          <p:nvPr/>
        </p:nvCxnSpPr>
        <p:spPr>
          <a:xfrm>
            <a:off x="6791971" y="3864128"/>
            <a:ext cx="0" cy="4765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29DE0664-50B8-88D3-AE30-1CA8A3F416AA}"/>
              </a:ext>
            </a:extLst>
          </p:cNvPr>
          <p:cNvSpPr txBox="1"/>
          <p:nvPr/>
        </p:nvSpPr>
        <p:spPr>
          <a:xfrm>
            <a:off x="5739208" y="4327624"/>
            <a:ext cx="2105988" cy="523220"/>
          </a:xfrm>
          <a:prstGeom prst="rect">
            <a:avLst/>
          </a:prstGeom>
          <a:noFill/>
        </p:spPr>
        <p:txBody>
          <a:bodyPr wrap="square" lIns="91440" tIns="45720" rIns="91440" bIns="45720" rtlCol="0" anchor="ctr">
            <a:spAutoFit/>
          </a:bodyPr>
          <a:lstStyle/>
          <a:p>
            <a:pPr algn="ctr"/>
            <a:r>
              <a:rPr lang="en-US" sz="1400"/>
              <a:t>Photos, Recordings, Files</a:t>
            </a:r>
            <a:endParaRPr lang="en-US">
              <a:cs typeface="Calibri"/>
            </a:endParaRPr>
          </a:p>
          <a:p>
            <a:pPr algn="ctr"/>
            <a:r>
              <a:rPr lang="en-US" sz="1400"/>
              <a:t>Specimen Labels</a:t>
            </a:r>
            <a:endParaRPr lang="en-US">
              <a:cs typeface="Calibri"/>
            </a:endParaRPr>
          </a:p>
        </p:txBody>
      </p:sp>
      <p:pic>
        <p:nvPicPr>
          <p:cNvPr id="7" name="Picture 6" descr="Text, letter&#10;&#10;Description automatically generated">
            <a:extLst>
              <a:ext uri="{FF2B5EF4-FFF2-40B4-BE49-F238E27FC236}">
                <a16:creationId xmlns:a16="http://schemas.microsoft.com/office/drawing/2014/main" id="{7B10D121-F608-C378-4492-C6A3DD04B825}"/>
              </a:ext>
            </a:extLst>
          </p:cNvPr>
          <p:cNvPicPr>
            <a:picLocks noChangeAspect="1"/>
          </p:cNvPicPr>
          <p:nvPr/>
        </p:nvPicPr>
        <p:blipFill>
          <a:blip r:embed="rId29"/>
          <a:stretch>
            <a:fillRect/>
          </a:stretch>
        </p:blipFill>
        <p:spPr>
          <a:xfrm>
            <a:off x="6160313" y="4855807"/>
            <a:ext cx="1265812" cy="838352"/>
          </a:xfrm>
          <a:prstGeom prst="rect">
            <a:avLst/>
          </a:prstGeom>
        </p:spPr>
      </p:pic>
      <p:cxnSp>
        <p:nvCxnSpPr>
          <p:cNvPr id="158" name="Straight Arrow Connector 157">
            <a:extLst>
              <a:ext uri="{FF2B5EF4-FFF2-40B4-BE49-F238E27FC236}">
                <a16:creationId xmlns:a16="http://schemas.microsoft.com/office/drawing/2014/main" id="{124BC239-CAE3-7256-13B2-6B89AB05CABA}"/>
              </a:ext>
            </a:extLst>
          </p:cNvPr>
          <p:cNvCxnSpPr>
            <a:cxnSpLocks/>
          </p:cNvCxnSpPr>
          <p:nvPr/>
        </p:nvCxnSpPr>
        <p:spPr>
          <a:xfrm>
            <a:off x="2170330" y="1884477"/>
            <a:ext cx="45850" cy="2482904"/>
          </a:xfrm>
          <a:prstGeom prst="straightConnector1">
            <a:avLst/>
          </a:prstGeom>
          <a:ln w="76200">
            <a:solidFill>
              <a:srgbClr val="002B82"/>
            </a:solidFill>
            <a:tailEnd type="triangle"/>
          </a:ln>
        </p:spPr>
        <p:style>
          <a:lnRef idx="1">
            <a:schemeClr val="dk1"/>
          </a:lnRef>
          <a:fillRef idx="0">
            <a:schemeClr val="dk1"/>
          </a:fillRef>
          <a:effectRef idx="0">
            <a:schemeClr val="dk1"/>
          </a:effectRef>
          <a:fontRef idx="minor">
            <a:schemeClr val="tx1"/>
          </a:fontRef>
        </p:style>
      </p:cxnSp>
      <p:grpSp>
        <p:nvGrpSpPr>
          <p:cNvPr id="159" name="Group 158">
            <a:extLst>
              <a:ext uri="{FF2B5EF4-FFF2-40B4-BE49-F238E27FC236}">
                <a16:creationId xmlns:a16="http://schemas.microsoft.com/office/drawing/2014/main" id="{982B0F18-C390-EAEE-C5C5-79DE91823AF4}"/>
              </a:ext>
            </a:extLst>
          </p:cNvPr>
          <p:cNvGrpSpPr/>
          <p:nvPr/>
        </p:nvGrpSpPr>
        <p:grpSpPr>
          <a:xfrm>
            <a:off x="3530394" y="4721324"/>
            <a:ext cx="1340089" cy="2036964"/>
            <a:chOff x="181605" y="4611035"/>
            <a:chExt cx="1430325" cy="2107148"/>
          </a:xfrm>
        </p:grpSpPr>
        <p:pic>
          <p:nvPicPr>
            <p:cNvPr id="168" name="Picture 167">
              <a:extLst>
                <a:ext uri="{FF2B5EF4-FFF2-40B4-BE49-F238E27FC236}">
                  <a16:creationId xmlns:a16="http://schemas.microsoft.com/office/drawing/2014/main" id="{B6117885-7F10-BBD2-C760-C9411B12F90B}"/>
                </a:ext>
              </a:extLst>
            </p:cNvPr>
            <p:cNvPicPr>
              <a:picLocks noChangeAspect="1"/>
            </p:cNvPicPr>
            <p:nvPr/>
          </p:nvPicPr>
          <p:blipFill>
            <a:blip r:embed="rId30"/>
            <a:stretch>
              <a:fillRect/>
            </a:stretch>
          </p:blipFill>
          <p:spPr>
            <a:xfrm flipH="1">
              <a:off x="181605" y="5001225"/>
              <a:ext cx="1430325" cy="1716958"/>
            </a:xfrm>
            <a:prstGeom prst="rect">
              <a:avLst/>
            </a:prstGeom>
          </p:spPr>
        </p:pic>
        <p:sp>
          <p:nvSpPr>
            <p:cNvPr id="169" name="TextBox 168">
              <a:extLst>
                <a:ext uri="{FF2B5EF4-FFF2-40B4-BE49-F238E27FC236}">
                  <a16:creationId xmlns:a16="http://schemas.microsoft.com/office/drawing/2014/main" id="{DCB380DA-7227-3D36-C56D-1298737A7749}"/>
                </a:ext>
              </a:extLst>
            </p:cNvPr>
            <p:cNvSpPr txBox="1"/>
            <p:nvPr/>
          </p:nvSpPr>
          <p:spPr>
            <a:xfrm>
              <a:off x="296026" y="4611035"/>
              <a:ext cx="1077346" cy="307777"/>
            </a:xfrm>
            <a:prstGeom prst="rect">
              <a:avLst/>
            </a:prstGeom>
            <a:noFill/>
          </p:spPr>
          <p:txBody>
            <a:bodyPr wrap="none" rtlCol="0">
              <a:spAutoFit/>
            </a:bodyPr>
            <a:lstStyle/>
            <a:p>
              <a:r>
                <a:rPr lang="en-US" sz="1400"/>
                <a:t>Web Map(s)</a:t>
              </a:r>
            </a:p>
          </p:txBody>
        </p:sp>
      </p:grpSp>
      <p:sp>
        <p:nvSpPr>
          <p:cNvPr id="160" name="TextBox 159">
            <a:extLst>
              <a:ext uri="{FF2B5EF4-FFF2-40B4-BE49-F238E27FC236}">
                <a16:creationId xmlns:a16="http://schemas.microsoft.com/office/drawing/2014/main" id="{829488B2-C728-AC6C-9ECF-7150FCA26F1C}"/>
              </a:ext>
            </a:extLst>
          </p:cNvPr>
          <p:cNvSpPr txBox="1"/>
          <p:nvPr/>
        </p:nvSpPr>
        <p:spPr>
          <a:xfrm>
            <a:off x="1520426" y="4347328"/>
            <a:ext cx="1511824" cy="338554"/>
          </a:xfrm>
          <a:prstGeom prst="rect">
            <a:avLst/>
          </a:prstGeom>
          <a:noFill/>
        </p:spPr>
        <p:txBody>
          <a:bodyPr wrap="none" rtlCol="0">
            <a:spAutoFit/>
          </a:bodyPr>
          <a:lstStyle/>
          <a:p>
            <a:r>
              <a:rPr lang="en-US" sz="1600"/>
              <a:t>Online Products</a:t>
            </a:r>
          </a:p>
        </p:txBody>
      </p:sp>
      <p:pic>
        <p:nvPicPr>
          <p:cNvPr id="165" name="Picture 164">
            <a:extLst>
              <a:ext uri="{FF2B5EF4-FFF2-40B4-BE49-F238E27FC236}">
                <a16:creationId xmlns:a16="http://schemas.microsoft.com/office/drawing/2014/main" id="{35EBFE0F-584A-0176-D213-34862DD13876}"/>
              </a:ext>
            </a:extLst>
          </p:cNvPr>
          <p:cNvPicPr>
            <a:picLocks noChangeAspect="1"/>
          </p:cNvPicPr>
          <p:nvPr/>
        </p:nvPicPr>
        <p:blipFill>
          <a:blip r:embed="rId31"/>
          <a:stretch>
            <a:fillRect/>
          </a:stretch>
        </p:blipFill>
        <p:spPr>
          <a:xfrm>
            <a:off x="124592" y="5227857"/>
            <a:ext cx="3180224" cy="1574392"/>
          </a:xfrm>
          <a:prstGeom prst="rect">
            <a:avLst/>
          </a:prstGeom>
        </p:spPr>
      </p:pic>
      <p:sp>
        <p:nvSpPr>
          <p:cNvPr id="166" name="TextBox 165">
            <a:extLst>
              <a:ext uri="{FF2B5EF4-FFF2-40B4-BE49-F238E27FC236}">
                <a16:creationId xmlns:a16="http://schemas.microsoft.com/office/drawing/2014/main" id="{09F456D0-4A54-C56A-023B-0E0BF85EA7F1}"/>
              </a:ext>
            </a:extLst>
          </p:cNvPr>
          <p:cNvSpPr txBox="1"/>
          <p:nvPr/>
        </p:nvSpPr>
        <p:spPr>
          <a:xfrm>
            <a:off x="1184861" y="4884133"/>
            <a:ext cx="1059687" cy="279971"/>
          </a:xfrm>
          <a:prstGeom prst="rect">
            <a:avLst/>
          </a:prstGeom>
          <a:noFill/>
        </p:spPr>
        <p:txBody>
          <a:bodyPr wrap="none" rtlCol="0">
            <a:spAutoFit/>
          </a:bodyPr>
          <a:lstStyle/>
          <a:p>
            <a:r>
              <a:rPr lang="en-US" sz="1400"/>
              <a:t>Dashboard(s)</a:t>
            </a:r>
          </a:p>
        </p:txBody>
      </p:sp>
      <p:pic>
        <p:nvPicPr>
          <p:cNvPr id="162" name="Graphic 13">
            <a:extLst>
              <a:ext uri="{FF2B5EF4-FFF2-40B4-BE49-F238E27FC236}">
                <a16:creationId xmlns:a16="http://schemas.microsoft.com/office/drawing/2014/main" id="{CE80D615-9116-68D6-F4AB-16FD0C9E085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456446" y="4697579"/>
            <a:ext cx="1143000" cy="390525"/>
          </a:xfrm>
          <a:prstGeom prst="rect">
            <a:avLst/>
          </a:prstGeom>
        </p:spPr>
      </p:pic>
      <p:cxnSp>
        <p:nvCxnSpPr>
          <p:cNvPr id="163" name="Straight Arrow Connector 162">
            <a:extLst>
              <a:ext uri="{FF2B5EF4-FFF2-40B4-BE49-F238E27FC236}">
                <a16:creationId xmlns:a16="http://schemas.microsoft.com/office/drawing/2014/main" id="{65260BBB-1C9D-7E48-BEE2-E2CD4B45B695}"/>
              </a:ext>
            </a:extLst>
          </p:cNvPr>
          <p:cNvCxnSpPr>
            <a:cxnSpLocks/>
          </p:cNvCxnSpPr>
          <p:nvPr/>
        </p:nvCxnSpPr>
        <p:spPr>
          <a:xfrm flipH="1">
            <a:off x="3202550" y="3904234"/>
            <a:ext cx="631657" cy="8776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F38BDAD7-9508-CF8C-2C8E-8B3BC5FF2AD8}"/>
              </a:ext>
            </a:extLst>
          </p:cNvPr>
          <p:cNvCxnSpPr>
            <a:cxnSpLocks/>
          </p:cNvCxnSpPr>
          <p:nvPr/>
        </p:nvCxnSpPr>
        <p:spPr>
          <a:xfrm>
            <a:off x="3824180" y="3944337"/>
            <a:ext cx="260684" cy="8575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FCB09138-9642-B10F-1004-9DF149A1896F}"/>
              </a:ext>
            </a:extLst>
          </p:cNvPr>
          <p:cNvGrpSpPr/>
          <p:nvPr/>
        </p:nvGrpSpPr>
        <p:grpSpPr>
          <a:xfrm>
            <a:off x="8219073" y="5504405"/>
            <a:ext cx="3481624" cy="1287601"/>
            <a:chOff x="8219073" y="5504405"/>
            <a:chExt cx="3481624" cy="1287601"/>
          </a:xfrm>
        </p:grpSpPr>
        <p:sp>
          <p:nvSpPr>
            <p:cNvPr id="171" name="Oval 170">
              <a:extLst>
                <a:ext uri="{FF2B5EF4-FFF2-40B4-BE49-F238E27FC236}">
                  <a16:creationId xmlns:a16="http://schemas.microsoft.com/office/drawing/2014/main" id="{41AF774B-F782-E05C-55DA-35D3794B8BDB}"/>
                </a:ext>
              </a:extLst>
            </p:cNvPr>
            <p:cNvSpPr/>
            <p:nvPr/>
          </p:nvSpPr>
          <p:spPr>
            <a:xfrm>
              <a:off x="8219073" y="5504405"/>
              <a:ext cx="2192967" cy="1287601"/>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solidFill>
                  <a:schemeClr val="tx1"/>
                </a:solidFill>
              </a:endParaRPr>
            </a:p>
          </p:txBody>
        </p:sp>
        <p:sp>
          <p:nvSpPr>
            <p:cNvPr id="172" name="TextBox 171">
              <a:extLst>
                <a:ext uri="{FF2B5EF4-FFF2-40B4-BE49-F238E27FC236}">
                  <a16:creationId xmlns:a16="http://schemas.microsoft.com/office/drawing/2014/main" id="{F7D896A7-77B5-D835-1F31-60EBD8C13747}"/>
                </a:ext>
              </a:extLst>
            </p:cNvPr>
            <p:cNvSpPr txBox="1"/>
            <p:nvPr/>
          </p:nvSpPr>
          <p:spPr>
            <a:xfrm>
              <a:off x="8546830" y="5571955"/>
              <a:ext cx="1537449" cy="646331"/>
            </a:xfrm>
            <a:prstGeom prst="rect">
              <a:avLst/>
            </a:prstGeom>
            <a:noFill/>
          </p:spPr>
          <p:txBody>
            <a:bodyPr wrap="square" rtlCol="0">
              <a:spAutoFit/>
            </a:bodyPr>
            <a:lstStyle/>
            <a:p>
              <a:pPr algn="ctr"/>
              <a:r>
                <a:rPr lang="en-US" sz="1200"/>
                <a:t>Standard Biodiversity Location Data Products via</a:t>
              </a:r>
            </a:p>
          </p:txBody>
        </p:sp>
        <p:sp>
          <p:nvSpPr>
            <p:cNvPr id="173" name="Oval 172">
              <a:extLst>
                <a:ext uri="{FF2B5EF4-FFF2-40B4-BE49-F238E27FC236}">
                  <a16:creationId xmlns:a16="http://schemas.microsoft.com/office/drawing/2014/main" id="{DB8EA2B4-F008-88C0-59EF-60FD61C692E4}"/>
                </a:ext>
              </a:extLst>
            </p:cNvPr>
            <p:cNvSpPr/>
            <p:nvPr/>
          </p:nvSpPr>
          <p:spPr>
            <a:xfrm>
              <a:off x="10055094" y="5735364"/>
              <a:ext cx="1645603" cy="920897"/>
            </a:xfrm>
            <a:prstGeom prst="ellipse">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Custom Biodiversity Location Data Products</a:t>
              </a:r>
            </a:p>
          </p:txBody>
        </p:sp>
        <p:pic>
          <p:nvPicPr>
            <p:cNvPr id="174" name="Picture 20" descr="Logo, company name&#10;&#10;Description automatically generated">
              <a:extLst>
                <a:ext uri="{FF2B5EF4-FFF2-40B4-BE49-F238E27FC236}">
                  <a16:creationId xmlns:a16="http://schemas.microsoft.com/office/drawing/2014/main" id="{01F66FB1-BA38-D2CD-2BE5-8F25262BE9AD}"/>
                </a:ext>
              </a:extLst>
            </p:cNvPr>
            <p:cNvPicPr>
              <a:picLocks noChangeAspect="1"/>
            </p:cNvPicPr>
            <p:nvPr/>
          </p:nvPicPr>
          <p:blipFill>
            <a:blip r:embed="rId34"/>
            <a:stretch>
              <a:fillRect/>
            </a:stretch>
          </p:blipFill>
          <p:spPr>
            <a:xfrm>
              <a:off x="8578362" y="6148388"/>
              <a:ext cx="1377463" cy="469657"/>
            </a:xfrm>
            <a:prstGeom prst="rect">
              <a:avLst/>
            </a:prstGeom>
          </p:spPr>
        </p:pic>
      </p:grpSp>
    </p:spTree>
    <p:extLst>
      <p:ext uri="{BB962C8B-B14F-4D97-AF65-F5344CB8AC3E}">
        <p14:creationId xmlns:p14="http://schemas.microsoft.com/office/powerpoint/2010/main" val="4143045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21BC-3CF2-E8EF-54B3-0CCBC897BEED}"/>
              </a:ext>
            </a:extLst>
          </p:cNvPr>
          <p:cNvSpPr>
            <a:spLocks noGrp="1"/>
          </p:cNvSpPr>
          <p:nvPr>
            <p:ph type="title"/>
          </p:nvPr>
        </p:nvSpPr>
        <p:spPr>
          <a:xfrm>
            <a:off x="838200" y="3548591"/>
            <a:ext cx="10515600" cy="1325563"/>
          </a:xfrm>
        </p:spPr>
        <p:txBody>
          <a:bodyPr/>
          <a:lstStyle/>
          <a:p>
            <a:pPr algn="ctr"/>
            <a:r>
              <a:rPr lang="en-US" dirty="0">
                <a:hlinkClick r:id="rId2"/>
              </a:rPr>
              <a:t>Provide Feedback</a:t>
            </a:r>
            <a:endParaRPr lang="en-US" dirty="0"/>
          </a:p>
        </p:txBody>
      </p:sp>
    </p:spTree>
    <p:extLst>
      <p:ext uri="{BB962C8B-B14F-4D97-AF65-F5344CB8AC3E}">
        <p14:creationId xmlns:p14="http://schemas.microsoft.com/office/powerpoint/2010/main" val="4081678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71F8B1-9390-6346-83F6-FE7D0A0095C0}"/>
              </a:ext>
            </a:extLst>
          </p:cNvPr>
          <p:cNvSpPr txBox="1"/>
          <p:nvPr/>
        </p:nvSpPr>
        <p:spPr>
          <a:xfrm>
            <a:off x="4931229" y="287382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64014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770070-892F-410F-96F1-919AEBB5D6E4}"/>
              </a:ext>
            </a:extLst>
          </p:cNvPr>
          <p:cNvSpPr txBox="1">
            <a:spLocks/>
          </p:cNvSpPr>
          <p:nvPr/>
        </p:nvSpPr>
        <p:spPr>
          <a:xfrm>
            <a:off x="296309" y="157402"/>
            <a:ext cx="10515600" cy="735887"/>
          </a:xfrm>
          <a:prstGeom prst="rect">
            <a:avLst/>
          </a:prstGeom>
        </p:spPr>
        <p:txBody>
          <a:bodyPr/>
          <a:lstStyle>
            <a:lvl1pPr algn="l" defTabSz="914400" rtl="0" eaLnBrk="1" latinLnBrk="0" hangingPunct="1">
              <a:lnSpc>
                <a:spcPct val="90000"/>
              </a:lnSpc>
              <a:spcBef>
                <a:spcPct val="0"/>
              </a:spcBef>
              <a:buNone/>
              <a:defRPr sz="4400" kern="1200">
                <a:solidFill>
                  <a:srgbClr val="003D80"/>
                </a:solidFill>
                <a:latin typeface="+mj-lt"/>
                <a:ea typeface="+mj-ea"/>
                <a:cs typeface="+mj-cs"/>
              </a:defRPr>
            </a:lvl1pPr>
          </a:lstStyle>
          <a:p>
            <a:r>
              <a:rPr lang="en-US" dirty="0"/>
              <a:t>Create EOs from Observations</a:t>
            </a:r>
            <a:br>
              <a:rPr lang="en-US" dirty="0"/>
            </a:br>
            <a:endParaRPr lang="en-US" dirty="0"/>
          </a:p>
        </p:txBody>
      </p:sp>
      <p:sp>
        <p:nvSpPr>
          <p:cNvPr id="5" name="Text Placeholder 2">
            <a:extLst>
              <a:ext uri="{FF2B5EF4-FFF2-40B4-BE49-F238E27FC236}">
                <a16:creationId xmlns:a16="http://schemas.microsoft.com/office/drawing/2014/main" id="{904AC8F7-2A4E-4E1B-BCA1-A28323DE60AD}"/>
              </a:ext>
            </a:extLst>
          </p:cNvPr>
          <p:cNvSpPr txBox="1">
            <a:spLocks/>
          </p:cNvSpPr>
          <p:nvPr/>
        </p:nvSpPr>
        <p:spPr>
          <a:xfrm>
            <a:off x="401444" y="753643"/>
            <a:ext cx="11346901" cy="345148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000" dirty="0"/>
          </a:p>
          <a:p>
            <a:pPr marL="0" indent="0">
              <a:buFont typeface="Arial" panose="020B0604020202020204" pitchFamily="34" charset="0"/>
              <a:buNone/>
            </a:pPr>
            <a:r>
              <a:rPr lang="en-US" sz="2200" dirty="0">
                <a:solidFill>
                  <a:srgbClr val="003D80"/>
                </a:solidFill>
              </a:rPr>
              <a:t>Following is a simple explanation of the tools used to facilitate creation of EOs from Observations:</a:t>
            </a:r>
          </a:p>
          <a:p>
            <a:r>
              <a:rPr lang="en-US" sz="2200" dirty="0">
                <a:solidFill>
                  <a:schemeClr val="accent6">
                    <a:lumMod val="75000"/>
                  </a:schemeClr>
                </a:solidFill>
              </a:rPr>
              <a:t>Observation Bulk Load Prep (BLP) toolbox (ArcGIS Pro) - </a:t>
            </a:r>
            <a:r>
              <a:rPr lang="en-US" sz="2200" dirty="0">
                <a:solidFill>
                  <a:srgbClr val="003D80"/>
                </a:solidFill>
              </a:rPr>
              <a:t>assigns</a:t>
            </a:r>
            <a:r>
              <a:rPr lang="en-US" sz="2200" dirty="0"/>
              <a:t> observations to new or existing EOs according to NatureServe methodology [developed by Molly Moore, Pennsylvania NHP]</a:t>
            </a:r>
            <a:endParaRPr lang="en-US" sz="2200" dirty="0">
              <a:cs typeface="Calibri"/>
            </a:endParaRPr>
          </a:p>
          <a:p>
            <a:r>
              <a:rPr lang="en-US" sz="2200" dirty="0">
                <a:solidFill>
                  <a:schemeClr val="accent6">
                    <a:lumMod val="75000"/>
                  </a:schemeClr>
                </a:solidFill>
              </a:rPr>
              <a:t>Observations toolbox (ArcGIS Pro)– </a:t>
            </a:r>
            <a:r>
              <a:rPr lang="en-US" sz="2200" dirty="0"/>
              <a:t>formats data and populates geodatabase for import into Biotics; repopulates </a:t>
            </a:r>
            <a:r>
              <a:rPr lang="en-US" sz="2200" dirty="0" err="1"/>
              <a:t>Observations.gdb</a:t>
            </a:r>
            <a:r>
              <a:rPr lang="en-US" sz="2200" dirty="0"/>
              <a:t> with Biotics IDs</a:t>
            </a:r>
            <a:endParaRPr lang="en-US" sz="2200" dirty="0">
              <a:cs typeface="Calibri"/>
            </a:endParaRPr>
          </a:p>
          <a:p>
            <a:r>
              <a:rPr lang="en-US" sz="2200" dirty="0">
                <a:solidFill>
                  <a:schemeClr val="accent6">
                    <a:lumMod val="75000"/>
                  </a:schemeClr>
                </a:solidFill>
              </a:rPr>
              <a:t>Bulk Create tool (Local Biotics) </a:t>
            </a:r>
            <a:r>
              <a:rPr lang="en-US" sz="2200" dirty="0"/>
              <a:t>– creates Source Features and EOs in local Biotics</a:t>
            </a:r>
            <a:endParaRPr lang="en-US" sz="2200" dirty="0">
              <a:cs typeface="Calibri"/>
            </a:endParaRPr>
          </a:p>
          <a:p>
            <a:r>
              <a:rPr lang="en-US" sz="2200" dirty="0">
                <a:solidFill>
                  <a:schemeClr val="accent6">
                    <a:lumMod val="75000"/>
                  </a:schemeClr>
                </a:solidFill>
              </a:rPr>
              <a:t>Bulk Import Records tool (Central Biotics) </a:t>
            </a:r>
            <a:r>
              <a:rPr lang="en-US" sz="2200" dirty="0"/>
              <a:t>– creates Source Features and EOs in Central Biotics  - using data from programs that don’t use Biotics</a:t>
            </a:r>
            <a:r>
              <a:rPr lang="en-US" sz="2400" dirty="0"/>
              <a:t>.</a:t>
            </a:r>
            <a:endParaRPr lang="en-US" sz="2400" dirty="0">
              <a:cs typeface="Calibri"/>
            </a:endParaRPr>
          </a:p>
          <a:p>
            <a:pPr marL="0" indent="0">
              <a:buFont typeface="Arial" panose="020B0604020202020204" pitchFamily="34" charset="0"/>
              <a:buNone/>
            </a:pPr>
            <a:endParaRPr lang="en-US" dirty="0"/>
          </a:p>
        </p:txBody>
      </p:sp>
      <p:grpSp>
        <p:nvGrpSpPr>
          <p:cNvPr id="6" name="Group 5">
            <a:extLst>
              <a:ext uri="{FF2B5EF4-FFF2-40B4-BE49-F238E27FC236}">
                <a16:creationId xmlns:a16="http://schemas.microsoft.com/office/drawing/2014/main" id="{D295B438-5BED-4E91-A297-8DBF4DD8AD9A}"/>
              </a:ext>
            </a:extLst>
          </p:cNvPr>
          <p:cNvGrpSpPr/>
          <p:nvPr/>
        </p:nvGrpSpPr>
        <p:grpSpPr>
          <a:xfrm>
            <a:off x="2153256" y="3947133"/>
            <a:ext cx="7095552" cy="2616423"/>
            <a:chOff x="4119222" y="2588444"/>
            <a:chExt cx="6787814" cy="2417223"/>
          </a:xfrm>
        </p:grpSpPr>
        <p:pic>
          <p:nvPicPr>
            <p:cNvPr id="7" name="Graphic 6" descr="Database">
              <a:extLst>
                <a:ext uri="{FF2B5EF4-FFF2-40B4-BE49-F238E27FC236}">
                  <a16:creationId xmlns:a16="http://schemas.microsoft.com/office/drawing/2014/main" id="{A0207476-BED3-46AB-BD81-9B358EC12E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3750" y="3346302"/>
              <a:ext cx="513266" cy="513266"/>
            </a:xfrm>
            <a:prstGeom prst="rect">
              <a:avLst/>
            </a:prstGeom>
          </p:spPr>
        </p:pic>
        <p:sp>
          <p:nvSpPr>
            <p:cNvPr id="8" name="TextBox 7">
              <a:extLst>
                <a:ext uri="{FF2B5EF4-FFF2-40B4-BE49-F238E27FC236}">
                  <a16:creationId xmlns:a16="http://schemas.microsoft.com/office/drawing/2014/main" id="{0C7D557E-DE46-4CE4-A1D9-A75593B5E02A}"/>
                </a:ext>
              </a:extLst>
            </p:cNvPr>
            <p:cNvSpPr txBox="1"/>
            <p:nvPr/>
          </p:nvSpPr>
          <p:spPr>
            <a:xfrm>
              <a:off x="4119222" y="2679403"/>
              <a:ext cx="1293474" cy="682426"/>
            </a:xfrm>
            <a:prstGeom prst="rect">
              <a:avLst/>
            </a:prstGeom>
            <a:noFill/>
          </p:spPr>
          <p:txBody>
            <a:bodyPr wrap="square" rtlCol="0">
              <a:spAutoFit/>
            </a:bodyPr>
            <a:lstStyle/>
            <a:p>
              <a:pPr algn="ctr"/>
              <a:r>
                <a:rPr lang="en-US" sz="1400" b="1"/>
                <a:t>Local Observation</a:t>
              </a:r>
            </a:p>
            <a:p>
              <a:pPr algn="ctr"/>
              <a:r>
                <a:rPr lang="en-US" sz="1400" b="1"/>
                <a:t>Geodatabase</a:t>
              </a:r>
            </a:p>
          </p:txBody>
        </p:sp>
        <p:sp>
          <p:nvSpPr>
            <p:cNvPr id="9" name="TextBox 8">
              <a:extLst>
                <a:ext uri="{FF2B5EF4-FFF2-40B4-BE49-F238E27FC236}">
                  <a16:creationId xmlns:a16="http://schemas.microsoft.com/office/drawing/2014/main" id="{EF5E72DD-166F-4A19-BAAE-FAAE89EC95B8}"/>
                </a:ext>
              </a:extLst>
            </p:cNvPr>
            <p:cNvSpPr txBox="1"/>
            <p:nvPr/>
          </p:nvSpPr>
          <p:spPr>
            <a:xfrm rot="19776704">
              <a:off x="7671946" y="2970439"/>
              <a:ext cx="1345254" cy="426516"/>
            </a:xfrm>
            <a:prstGeom prst="rect">
              <a:avLst/>
            </a:prstGeom>
            <a:noFill/>
          </p:spPr>
          <p:txBody>
            <a:bodyPr wrap="square" rtlCol="0">
              <a:spAutoFit/>
            </a:bodyPr>
            <a:lstStyle/>
            <a:p>
              <a:pPr algn="ctr"/>
              <a:r>
                <a:rPr lang="en-US" sz="1200">
                  <a:solidFill>
                    <a:schemeClr val="accent6">
                      <a:lumMod val="75000"/>
                    </a:schemeClr>
                  </a:solidFill>
                </a:rPr>
                <a:t>Bulk Create</a:t>
              </a:r>
            </a:p>
            <a:p>
              <a:pPr algn="ctr"/>
              <a:r>
                <a:rPr lang="en-US" sz="1200">
                  <a:solidFill>
                    <a:schemeClr val="accent6">
                      <a:lumMod val="75000"/>
                    </a:schemeClr>
                  </a:solidFill>
                </a:rPr>
                <a:t>tool </a:t>
              </a:r>
              <a:r>
                <a:rPr lang="en-US" sz="1200"/>
                <a:t>(Local Biotics)</a:t>
              </a:r>
            </a:p>
          </p:txBody>
        </p:sp>
        <p:pic>
          <p:nvPicPr>
            <p:cNvPr id="10" name="Graphic 9" descr="Table">
              <a:extLst>
                <a:ext uri="{FF2B5EF4-FFF2-40B4-BE49-F238E27FC236}">
                  <a16:creationId xmlns:a16="http://schemas.microsoft.com/office/drawing/2014/main" id="{84464869-6378-433E-83A6-FEC50A5B1E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4097" y="3741274"/>
              <a:ext cx="320093" cy="320093"/>
            </a:xfrm>
            <a:prstGeom prst="rect">
              <a:avLst/>
            </a:prstGeom>
          </p:spPr>
        </p:pic>
        <p:sp>
          <p:nvSpPr>
            <p:cNvPr id="11" name="TextBox 10">
              <a:extLst>
                <a:ext uri="{FF2B5EF4-FFF2-40B4-BE49-F238E27FC236}">
                  <a16:creationId xmlns:a16="http://schemas.microsoft.com/office/drawing/2014/main" id="{5B383A01-8293-4F10-A55B-E17FA6502DE3}"/>
                </a:ext>
              </a:extLst>
            </p:cNvPr>
            <p:cNvSpPr txBox="1"/>
            <p:nvPr/>
          </p:nvSpPr>
          <p:spPr>
            <a:xfrm>
              <a:off x="7135130" y="3174047"/>
              <a:ext cx="808195" cy="597123"/>
            </a:xfrm>
            <a:prstGeom prst="rect">
              <a:avLst/>
            </a:prstGeom>
            <a:noFill/>
          </p:spPr>
          <p:txBody>
            <a:bodyPr wrap="square" rtlCol="0">
              <a:spAutoFit/>
            </a:bodyPr>
            <a:lstStyle/>
            <a:p>
              <a:pPr algn="ctr"/>
              <a:r>
                <a:rPr lang="en-US" sz="1200"/>
                <a:t>Bulk Create</a:t>
              </a:r>
            </a:p>
            <a:p>
              <a:pPr algn="ctr"/>
              <a:r>
                <a:rPr lang="en-US" sz="1200"/>
                <a:t>Template </a:t>
              </a:r>
            </a:p>
          </p:txBody>
        </p:sp>
        <p:sp>
          <p:nvSpPr>
            <p:cNvPr id="12" name="TextBox 11">
              <a:extLst>
                <a:ext uri="{FF2B5EF4-FFF2-40B4-BE49-F238E27FC236}">
                  <a16:creationId xmlns:a16="http://schemas.microsoft.com/office/drawing/2014/main" id="{7E56E0FE-B9ED-4FCC-ADC0-7937CBCBD46F}"/>
                </a:ext>
              </a:extLst>
            </p:cNvPr>
            <p:cNvSpPr txBox="1"/>
            <p:nvPr/>
          </p:nvSpPr>
          <p:spPr>
            <a:xfrm>
              <a:off x="5636750" y="3254912"/>
              <a:ext cx="993344" cy="597123"/>
            </a:xfrm>
            <a:prstGeom prst="rect">
              <a:avLst/>
            </a:prstGeom>
            <a:noFill/>
          </p:spPr>
          <p:txBody>
            <a:bodyPr wrap="square" rtlCol="0" anchor="t">
              <a:spAutoFit/>
            </a:bodyPr>
            <a:lstStyle/>
            <a:p>
              <a:pPr algn="ctr"/>
              <a:r>
                <a:rPr lang="en-US" sz="1200"/>
                <a:t>Observations</a:t>
              </a:r>
            </a:p>
            <a:p>
              <a:pPr algn="ctr"/>
              <a:r>
                <a:rPr lang="en-US" sz="1200"/>
                <a:t>assigned to EOs</a:t>
              </a:r>
              <a:endParaRPr lang="en-US" sz="1200">
                <a:cs typeface="Calibri"/>
              </a:endParaRPr>
            </a:p>
          </p:txBody>
        </p:sp>
        <p:pic>
          <p:nvPicPr>
            <p:cNvPr id="13" name="Graphic 12" descr="Beehive">
              <a:extLst>
                <a:ext uri="{FF2B5EF4-FFF2-40B4-BE49-F238E27FC236}">
                  <a16:creationId xmlns:a16="http://schemas.microsoft.com/office/drawing/2014/main" id="{6B895888-6F3A-49C2-A78D-0B121F0FCC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248" y="3952037"/>
              <a:ext cx="396107" cy="396107"/>
            </a:xfrm>
            <a:prstGeom prst="rect">
              <a:avLst/>
            </a:prstGeom>
          </p:spPr>
        </p:pic>
        <p:sp>
          <p:nvSpPr>
            <p:cNvPr id="14" name="TextBox 13">
              <a:extLst>
                <a:ext uri="{FF2B5EF4-FFF2-40B4-BE49-F238E27FC236}">
                  <a16:creationId xmlns:a16="http://schemas.microsoft.com/office/drawing/2014/main" id="{01752F97-BCCC-4E52-AC9C-44A7E75CA554}"/>
                </a:ext>
              </a:extLst>
            </p:cNvPr>
            <p:cNvSpPr txBox="1"/>
            <p:nvPr/>
          </p:nvSpPr>
          <p:spPr>
            <a:xfrm>
              <a:off x="4914485" y="3752687"/>
              <a:ext cx="914658" cy="710860"/>
            </a:xfrm>
            <a:prstGeom prst="rect">
              <a:avLst/>
            </a:prstGeom>
            <a:noFill/>
          </p:spPr>
          <p:txBody>
            <a:bodyPr wrap="square" rtlCol="0">
              <a:spAutoFit/>
            </a:bodyPr>
            <a:lstStyle/>
            <a:p>
              <a:pPr algn="ctr"/>
              <a:r>
                <a:rPr lang="en-US" sz="1100">
                  <a:solidFill>
                    <a:schemeClr val="accent6">
                      <a:lumMod val="75000"/>
                    </a:schemeClr>
                  </a:solidFill>
                </a:rPr>
                <a:t>Observation BLP</a:t>
              </a:r>
            </a:p>
            <a:p>
              <a:pPr algn="ctr"/>
              <a:r>
                <a:rPr lang="en-US" sz="1100">
                  <a:solidFill>
                    <a:schemeClr val="accent6">
                      <a:lumMod val="75000"/>
                    </a:schemeClr>
                  </a:solidFill>
                </a:rPr>
                <a:t>toolbox</a:t>
              </a:r>
            </a:p>
            <a:p>
              <a:pPr algn="ctr"/>
              <a:r>
                <a:rPr lang="en-US" sz="1100"/>
                <a:t>(ArcGIS)</a:t>
              </a:r>
              <a:endParaRPr lang="en-US" sz="1100">
                <a:solidFill>
                  <a:schemeClr val="accent6">
                    <a:lumMod val="75000"/>
                  </a:schemeClr>
                </a:solidFill>
              </a:endParaRPr>
            </a:p>
          </p:txBody>
        </p:sp>
        <p:sp>
          <p:nvSpPr>
            <p:cNvPr id="15" name="TextBox 14">
              <a:extLst>
                <a:ext uri="{FF2B5EF4-FFF2-40B4-BE49-F238E27FC236}">
                  <a16:creationId xmlns:a16="http://schemas.microsoft.com/office/drawing/2014/main" id="{FCE72D62-A2B2-4D6A-A4CE-348ACC52CE9F}"/>
                </a:ext>
              </a:extLst>
            </p:cNvPr>
            <p:cNvSpPr txBox="1"/>
            <p:nvPr/>
          </p:nvSpPr>
          <p:spPr>
            <a:xfrm>
              <a:off x="6390094" y="3784638"/>
              <a:ext cx="977077" cy="597123"/>
            </a:xfrm>
            <a:prstGeom prst="rect">
              <a:avLst/>
            </a:prstGeom>
            <a:noFill/>
          </p:spPr>
          <p:txBody>
            <a:bodyPr wrap="square" rtlCol="0">
              <a:spAutoFit/>
            </a:bodyPr>
            <a:lstStyle/>
            <a:p>
              <a:pPr algn="ctr"/>
              <a:r>
                <a:rPr lang="en-US" sz="1200">
                  <a:solidFill>
                    <a:schemeClr val="accent6">
                      <a:lumMod val="75000"/>
                    </a:schemeClr>
                  </a:solidFill>
                </a:rPr>
                <a:t>Observations</a:t>
              </a:r>
            </a:p>
            <a:p>
              <a:pPr algn="ctr"/>
              <a:r>
                <a:rPr lang="en-US" sz="1200">
                  <a:solidFill>
                    <a:schemeClr val="accent6">
                      <a:lumMod val="75000"/>
                    </a:schemeClr>
                  </a:solidFill>
                </a:rPr>
                <a:t>toolbox</a:t>
              </a:r>
            </a:p>
            <a:p>
              <a:pPr algn="ctr"/>
              <a:r>
                <a:rPr lang="en-US" sz="1200"/>
                <a:t>(ArcGIS)</a:t>
              </a:r>
              <a:endParaRPr lang="en-US" sz="1200">
                <a:solidFill>
                  <a:schemeClr val="accent6">
                    <a:lumMod val="75000"/>
                  </a:schemeClr>
                </a:solidFill>
              </a:endParaRPr>
            </a:p>
          </p:txBody>
        </p:sp>
        <p:cxnSp>
          <p:nvCxnSpPr>
            <p:cNvPr id="16" name="Straight Arrow Connector 15">
              <a:extLst>
                <a:ext uri="{FF2B5EF4-FFF2-40B4-BE49-F238E27FC236}">
                  <a16:creationId xmlns:a16="http://schemas.microsoft.com/office/drawing/2014/main" id="{5B4F585D-2E75-4B5A-A011-8E2EECACF4C4}"/>
                </a:ext>
              </a:extLst>
            </p:cNvPr>
            <p:cNvCxnSpPr>
              <a:cxnSpLocks/>
            </p:cNvCxnSpPr>
            <p:nvPr/>
          </p:nvCxnSpPr>
          <p:spPr>
            <a:xfrm>
              <a:off x="4998328" y="3595850"/>
              <a:ext cx="64796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E49983C-1304-426E-9032-7666BD4CB8BE}"/>
                </a:ext>
              </a:extLst>
            </p:cNvPr>
            <p:cNvCxnSpPr>
              <a:cxnSpLocks/>
            </p:cNvCxnSpPr>
            <p:nvPr/>
          </p:nvCxnSpPr>
          <p:spPr>
            <a:xfrm>
              <a:off x="6574909" y="3575514"/>
              <a:ext cx="66489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F842BA84-A48A-4431-BB94-5932F94F4E0C}"/>
                </a:ext>
              </a:extLst>
            </p:cNvPr>
            <p:cNvSpPr txBox="1"/>
            <p:nvPr/>
          </p:nvSpPr>
          <p:spPr>
            <a:xfrm>
              <a:off x="9508770" y="2588444"/>
              <a:ext cx="986495" cy="338554"/>
            </a:xfrm>
            <a:prstGeom prst="rect">
              <a:avLst/>
            </a:prstGeom>
            <a:noFill/>
          </p:spPr>
          <p:txBody>
            <a:bodyPr wrap="square" rtlCol="0">
              <a:spAutoFit/>
            </a:bodyPr>
            <a:lstStyle/>
            <a:p>
              <a:pPr algn="ctr"/>
              <a:r>
                <a:rPr lang="en-US" sz="1600">
                  <a:solidFill>
                    <a:schemeClr val="accent2">
                      <a:lumMod val="50000"/>
                    </a:schemeClr>
                  </a:solidFill>
                </a:rPr>
                <a:t>Local</a:t>
              </a:r>
            </a:p>
          </p:txBody>
        </p:sp>
        <p:cxnSp>
          <p:nvCxnSpPr>
            <p:cNvPr id="19" name="Straight Arrow Connector 18">
              <a:extLst>
                <a:ext uri="{FF2B5EF4-FFF2-40B4-BE49-F238E27FC236}">
                  <a16:creationId xmlns:a16="http://schemas.microsoft.com/office/drawing/2014/main" id="{500D86B6-7179-4E1B-946F-98E35B923AF6}"/>
                </a:ext>
              </a:extLst>
            </p:cNvPr>
            <p:cNvCxnSpPr>
              <a:cxnSpLocks/>
            </p:cNvCxnSpPr>
            <p:nvPr/>
          </p:nvCxnSpPr>
          <p:spPr>
            <a:xfrm>
              <a:off x="7763106" y="3803999"/>
              <a:ext cx="1383258" cy="1038454"/>
            </a:xfrm>
            <a:prstGeom prst="straightConnector1">
              <a:avLst/>
            </a:prstGeom>
            <a:ln w="76200">
              <a:solidFill>
                <a:srgbClr val="ED7C2F"/>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3D5951D-304C-4584-B6FE-CFAC57A9D5A8}"/>
                </a:ext>
              </a:extLst>
            </p:cNvPr>
            <p:cNvCxnSpPr>
              <a:cxnSpLocks/>
              <a:endCxn id="23" idx="1"/>
            </p:cNvCxnSpPr>
            <p:nvPr/>
          </p:nvCxnSpPr>
          <p:spPr>
            <a:xfrm flipV="1">
              <a:off x="7753740" y="3035075"/>
              <a:ext cx="1383258" cy="806528"/>
            </a:xfrm>
            <a:prstGeom prst="straightConnector1">
              <a:avLst/>
            </a:prstGeom>
            <a:ln w="76200">
              <a:solidFill>
                <a:srgbClr val="ED7C2F"/>
              </a:solidFill>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9544609-E7B3-4473-B7C8-14558E3318BB}"/>
                </a:ext>
              </a:extLst>
            </p:cNvPr>
            <p:cNvSpPr txBox="1"/>
            <p:nvPr/>
          </p:nvSpPr>
          <p:spPr>
            <a:xfrm>
              <a:off x="9480875" y="4409821"/>
              <a:ext cx="986494" cy="338554"/>
            </a:xfrm>
            <a:prstGeom prst="rect">
              <a:avLst/>
            </a:prstGeom>
            <a:noFill/>
          </p:spPr>
          <p:txBody>
            <a:bodyPr wrap="square" rtlCol="0">
              <a:spAutoFit/>
            </a:bodyPr>
            <a:lstStyle/>
            <a:p>
              <a:pPr algn="ctr"/>
              <a:r>
                <a:rPr lang="en-US" sz="1600">
                  <a:solidFill>
                    <a:schemeClr val="accent2">
                      <a:lumMod val="50000"/>
                    </a:schemeClr>
                  </a:solidFill>
                </a:rPr>
                <a:t>Central</a:t>
              </a:r>
            </a:p>
          </p:txBody>
        </p:sp>
        <p:sp>
          <p:nvSpPr>
            <p:cNvPr id="22" name="TextBox 21">
              <a:extLst>
                <a:ext uri="{FF2B5EF4-FFF2-40B4-BE49-F238E27FC236}">
                  <a16:creationId xmlns:a16="http://schemas.microsoft.com/office/drawing/2014/main" id="{2ACC4AB1-8862-4A79-962B-EBFD4E6F5C89}"/>
                </a:ext>
              </a:extLst>
            </p:cNvPr>
            <p:cNvSpPr txBox="1"/>
            <p:nvPr/>
          </p:nvSpPr>
          <p:spPr>
            <a:xfrm rot="2230663">
              <a:off x="8004752" y="3748470"/>
              <a:ext cx="1194916" cy="597123"/>
            </a:xfrm>
            <a:prstGeom prst="rect">
              <a:avLst/>
            </a:prstGeom>
            <a:noFill/>
          </p:spPr>
          <p:txBody>
            <a:bodyPr wrap="square" rtlCol="0">
              <a:spAutoFit/>
            </a:bodyPr>
            <a:lstStyle/>
            <a:p>
              <a:pPr algn="ctr"/>
              <a:r>
                <a:rPr lang="en-US" sz="1200">
                  <a:solidFill>
                    <a:schemeClr val="accent6">
                      <a:lumMod val="75000"/>
                    </a:schemeClr>
                  </a:solidFill>
                </a:rPr>
                <a:t>Bulk Import</a:t>
              </a:r>
            </a:p>
            <a:p>
              <a:pPr algn="ctr"/>
              <a:r>
                <a:rPr lang="en-US" sz="1200">
                  <a:solidFill>
                    <a:schemeClr val="accent6">
                      <a:lumMod val="75000"/>
                    </a:schemeClr>
                  </a:solidFill>
                </a:rPr>
                <a:t>Records tool </a:t>
              </a:r>
              <a:r>
                <a:rPr lang="en-US" sz="1200"/>
                <a:t>(Central Biotics)</a:t>
              </a:r>
            </a:p>
          </p:txBody>
        </p:sp>
        <p:pic>
          <p:nvPicPr>
            <p:cNvPr id="23" name="Picture 22">
              <a:extLst>
                <a:ext uri="{FF2B5EF4-FFF2-40B4-BE49-F238E27FC236}">
                  <a16:creationId xmlns:a16="http://schemas.microsoft.com/office/drawing/2014/main" id="{7672C92F-3C59-4C03-B4B9-D0A2E387DBD2}"/>
                </a:ext>
              </a:extLst>
            </p:cNvPr>
            <p:cNvPicPr>
              <a:picLocks noChangeAspect="1"/>
            </p:cNvPicPr>
            <p:nvPr/>
          </p:nvPicPr>
          <p:blipFill>
            <a:blip r:embed="rId8"/>
            <a:stretch>
              <a:fillRect/>
            </a:stretch>
          </p:blipFill>
          <p:spPr>
            <a:xfrm>
              <a:off x="9136998" y="2871047"/>
              <a:ext cx="1331230" cy="328054"/>
            </a:xfrm>
            <a:prstGeom prst="rect">
              <a:avLst/>
            </a:prstGeom>
          </p:spPr>
        </p:pic>
        <p:pic>
          <p:nvPicPr>
            <p:cNvPr id="24" name="Picture 23">
              <a:extLst>
                <a:ext uri="{FF2B5EF4-FFF2-40B4-BE49-F238E27FC236}">
                  <a16:creationId xmlns:a16="http://schemas.microsoft.com/office/drawing/2014/main" id="{EADEC46E-D294-499E-8B3B-9AE70BADC31C}"/>
                </a:ext>
              </a:extLst>
            </p:cNvPr>
            <p:cNvPicPr>
              <a:picLocks noChangeAspect="1"/>
            </p:cNvPicPr>
            <p:nvPr/>
          </p:nvPicPr>
          <p:blipFill>
            <a:blip r:embed="rId8"/>
            <a:stretch>
              <a:fillRect/>
            </a:stretch>
          </p:blipFill>
          <p:spPr>
            <a:xfrm>
              <a:off x="9221363" y="4677613"/>
              <a:ext cx="1331230" cy="328054"/>
            </a:xfrm>
            <a:prstGeom prst="rect">
              <a:avLst/>
            </a:prstGeom>
          </p:spPr>
        </p:pic>
        <p:sp>
          <p:nvSpPr>
            <p:cNvPr id="25" name="TextBox 24">
              <a:extLst>
                <a:ext uri="{FF2B5EF4-FFF2-40B4-BE49-F238E27FC236}">
                  <a16:creationId xmlns:a16="http://schemas.microsoft.com/office/drawing/2014/main" id="{802339F1-C085-4DE2-8D75-ED80C3766946}"/>
                </a:ext>
              </a:extLst>
            </p:cNvPr>
            <p:cNvSpPr txBox="1"/>
            <p:nvPr/>
          </p:nvSpPr>
          <p:spPr>
            <a:xfrm rot="2268382">
              <a:off x="7579580" y="4360287"/>
              <a:ext cx="1574843" cy="213258"/>
            </a:xfrm>
            <a:prstGeom prst="rect">
              <a:avLst/>
            </a:prstGeom>
            <a:noFill/>
          </p:spPr>
          <p:txBody>
            <a:bodyPr wrap="square" rtlCol="0">
              <a:spAutoFit/>
            </a:bodyPr>
            <a:lstStyle/>
            <a:p>
              <a:r>
                <a:rPr lang="en-US" sz="900">
                  <a:solidFill>
                    <a:srgbClr val="002B82"/>
                  </a:solidFill>
                </a:rPr>
                <a:t>From Non- Biotics Programs</a:t>
              </a:r>
            </a:p>
          </p:txBody>
        </p:sp>
        <p:cxnSp>
          <p:nvCxnSpPr>
            <p:cNvPr id="26" name="Straight Arrow Connector 25">
              <a:extLst>
                <a:ext uri="{FF2B5EF4-FFF2-40B4-BE49-F238E27FC236}">
                  <a16:creationId xmlns:a16="http://schemas.microsoft.com/office/drawing/2014/main" id="{679B46E5-AC7A-4363-BFC5-34D29E864A18}"/>
                </a:ext>
              </a:extLst>
            </p:cNvPr>
            <p:cNvCxnSpPr>
              <a:cxnSpLocks/>
            </p:cNvCxnSpPr>
            <p:nvPr/>
          </p:nvCxnSpPr>
          <p:spPr>
            <a:xfrm>
              <a:off x="9651307" y="3214315"/>
              <a:ext cx="17506" cy="120192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C548A1C0-D575-401C-B317-7B5C76D8210D}"/>
                </a:ext>
              </a:extLst>
            </p:cNvPr>
            <p:cNvSpPr txBox="1"/>
            <p:nvPr/>
          </p:nvSpPr>
          <p:spPr>
            <a:xfrm rot="5400000">
              <a:off x="8805554" y="3677985"/>
              <a:ext cx="1190738" cy="441642"/>
            </a:xfrm>
            <a:prstGeom prst="rect">
              <a:avLst/>
            </a:prstGeom>
            <a:noFill/>
          </p:spPr>
          <p:txBody>
            <a:bodyPr wrap="square" rtlCol="0">
              <a:spAutoFit/>
            </a:bodyPr>
            <a:lstStyle/>
            <a:p>
              <a:pPr algn="ctr"/>
              <a:r>
                <a:rPr lang="en-US" sz="1200"/>
                <a:t>EOs, subnational ranks</a:t>
              </a:r>
            </a:p>
          </p:txBody>
        </p:sp>
        <p:cxnSp>
          <p:nvCxnSpPr>
            <p:cNvPr id="28" name="Straight Arrow Connector 27">
              <a:extLst>
                <a:ext uri="{FF2B5EF4-FFF2-40B4-BE49-F238E27FC236}">
                  <a16:creationId xmlns:a16="http://schemas.microsoft.com/office/drawing/2014/main" id="{63EA37EA-6FAA-4068-BE1F-92719D8432A2}"/>
                </a:ext>
              </a:extLst>
            </p:cNvPr>
            <p:cNvCxnSpPr>
              <a:cxnSpLocks/>
            </p:cNvCxnSpPr>
            <p:nvPr/>
          </p:nvCxnSpPr>
          <p:spPr>
            <a:xfrm flipH="1" flipV="1">
              <a:off x="10341373" y="3171973"/>
              <a:ext cx="11218" cy="12348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0786EBD-EF30-4036-8C13-825B2226B48F}"/>
                </a:ext>
              </a:extLst>
            </p:cNvPr>
            <p:cNvSpPr txBox="1"/>
            <p:nvPr/>
          </p:nvSpPr>
          <p:spPr>
            <a:xfrm rot="16200000">
              <a:off x="10029424" y="3484517"/>
              <a:ext cx="1136926" cy="618299"/>
            </a:xfrm>
            <a:prstGeom prst="rect">
              <a:avLst/>
            </a:prstGeom>
            <a:noFill/>
          </p:spPr>
          <p:txBody>
            <a:bodyPr wrap="square" rtlCol="0">
              <a:spAutoFit/>
            </a:bodyPr>
            <a:lstStyle/>
            <a:p>
              <a:pPr algn="ctr"/>
              <a:r>
                <a:rPr lang="en-US" sz="1200"/>
                <a:t>taxonomy, global &amp; national ranks</a:t>
              </a:r>
            </a:p>
          </p:txBody>
        </p:sp>
        <p:sp>
          <p:nvSpPr>
            <p:cNvPr id="30" name="TextBox 29">
              <a:extLst>
                <a:ext uri="{FF2B5EF4-FFF2-40B4-BE49-F238E27FC236}">
                  <a16:creationId xmlns:a16="http://schemas.microsoft.com/office/drawing/2014/main" id="{BE7A7141-5750-4467-B73F-67C3EE5721C6}"/>
                </a:ext>
              </a:extLst>
            </p:cNvPr>
            <p:cNvSpPr txBox="1"/>
            <p:nvPr/>
          </p:nvSpPr>
          <p:spPr>
            <a:xfrm>
              <a:off x="9609169" y="3500101"/>
              <a:ext cx="792832" cy="426516"/>
            </a:xfrm>
            <a:prstGeom prst="rect">
              <a:avLst/>
            </a:prstGeom>
            <a:noFill/>
            <a:ln>
              <a:noFill/>
            </a:ln>
          </p:spPr>
          <p:txBody>
            <a:bodyPr wrap="square" rtlCol="0">
              <a:spAutoFit/>
            </a:bodyPr>
            <a:lstStyle/>
            <a:p>
              <a:pPr algn="ctr"/>
              <a:r>
                <a:rPr lang="en-US" sz="1200">
                  <a:solidFill>
                    <a:schemeClr val="accent6">
                      <a:lumMod val="75000"/>
                    </a:schemeClr>
                  </a:solidFill>
                </a:rPr>
                <a:t>Data Exchange</a:t>
              </a:r>
            </a:p>
          </p:txBody>
        </p:sp>
      </p:grpSp>
      <p:sp>
        <p:nvSpPr>
          <p:cNvPr id="31" name="TextBox 30">
            <a:extLst>
              <a:ext uri="{FF2B5EF4-FFF2-40B4-BE49-F238E27FC236}">
                <a16:creationId xmlns:a16="http://schemas.microsoft.com/office/drawing/2014/main" id="{0781647E-F1EC-4F80-987E-FCB6BD80AE7D}"/>
              </a:ext>
            </a:extLst>
          </p:cNvPr>
          <p:cNvSpPr txBox="1"/>
          <p:nvPr/>
        </p:nvSpPr>
        <p:spPr>
          <a:xfrm>
            <a:off x="2821304" y="5964144"/>
            <a:ext cx="3197542" cy="369332"/>
          </a:xfrm>
          <a:prstGeom prst="rect">
            <a:avLst/>
          </a:prstGeom>
          <a:noFill/>
        </p:spPr>
        <p:txBody>
          <a:bodyPr wrap="none" rtlCol="0">
            <a:spAutoFit/>
          </a:bodyPr>
          <a:lstStyle/>
          <a:p>
            <a:r>
              <a:rPr lang="en-US">
                <a:solidFill>
                  <a:schemeClr val="accent2">
                    <a:lumMod val="75000"/>
                  </a:schemeClr>
                </a:solidFill>
              </a:rPr>
              <a:t>Applies Standard Methodology</a:t>
            </a:r>
          </a:p>
        </p:txBody>
      </p:sp>
      <p:pic>
        <p:nvPicPr>
          <p:cNvPr id="33" name="Picture 32">
            <a:extLst>
              <a:ext uri="{FF2B5EF4-FFF2-40B4-BE49-F238E27FC236}">
                <a16:creationId xmlns:a16="http://schemas.microsoft.com/office/drawing/2014/main" id="{641DF2F7-017F-4AD8-A5A1-6ABC9458C89E}"/>
              </a:ext>
            </a:extLst>
          </p:cNvPr>
          <p:cNvPicPr>
            <a:picLocks noChangeAspect="1"/>
          </p:cNvPicPr>
          <p:nvPr/>
        </p:nvPicPr>
        <p:blipFill>
          <a:blip r:embed="rId9"/>
          <a:stretch>
            <a:fillRect/>
          </a:stretch>
        </p:blipFill>
        <p:spPr>
          <a:xfrm>
            <a:off x="69944" y="4992885"/>
            <a:ext cx="1571625" cy="1790700"/>
          </a:xfrm>
          <a:prstGeom prst="rect">
            <a:avLst/>
          </a:prstGeom>
        </p:spPr>
      </p:pic>
    </p:spTree>
    <p:extLst>
      <p:ext uri="{BB962C8B-B14F-4D97-AF65-F5344CB8AC3E}">
        <p14:creationId xmlns:p14="http://schemas.microsoft.com/office/powerpoint/2010/main" val="116929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5B30-145F-4F36-87E2-6222269F546F}"/>
              </a:ext>
            </a:extLst>
          </p:cNvPr>
          <p:cNvSpPr txBox="1">
            <a:spLocks/>
          </p:cNvSpPr>
          <p:nvPr/>
        </p:nvSpPr>
        <p:spPr>
          <a:xfrm>
            <a:off x="838200" y="2254083"/>
            <a:ext cx="10515600" cy="22318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Prepare to use the Tools</a:t>
            </a:r>
          </a:p>
          <a:p>
            <a:pPr algn="ctr"/>
            <a:r>
              <a:rPr lang="en-US" sz="3200" dirty="0"/>
              <a:t>Facilitate Creation of EOs from Observations</a:t>
            </a:r>
          </a:p>
        </p:txBody>
      </p:sp>
      <p:pic>
        <p:nvPicPr>
          <p:cNvPr id="4" name="Picture 3">
            <a:extLst>
              <a:ext uri="{FF2B5EF4-FFF2-40B4-BE49-F238E27FC236}">
                <a16:creationId xmlns:a16="http://schemas.microsoft.com/office/drawing/2014/main" id="{3E184B91-1E54-4634-849A-7B5474CBA7BA}"/>
              </a:ext>
            </a:extLst>
          </p:cNvPr>
          <p:cNvPicPr>
            <a:picLocks noChangeAspect="1"/>
          </p:cNvPicPr>
          <p:nvPr/>
        </p:nvPicPr>
        <p:blipFill>
          <a:blip r:embed="rId2"/>
          <a:stretch>
            <a:fillRect/>
          </a:stretch>
        </p:blipFill>
        <p:spPr>
          <a:xfrm>
            <a:off x="77574" y="6208238"/>
            <a:ext cx="6286500" cy="619125"/>
          </a:xfrm>
          <a:prstGeom prst="rect">
            <a:avLst/>
          </a:prstGeom>
        </p:spPr>
      </p:pic>
    </p:spTree>
    <p:extLst>
      <p:ext uri="{BB962C8B-B14F-4D97-AF65-F5344CB8AC3E}">
        <p14:creationId xmlns:p14="http://schemas.microsoft.com/office/powerpoint/2010/main" val="102957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5110-5907-45A5-9583-19A5BAF332A9}"/>
              </a:ext>
            </a:extLst>
          </p:cNvPr>
          <p:cNvSpPr>
            <a:spLocks noGrp="1"/>
          </p:cNvSpPr>
          <p:nvPr>
            <p:ph type="title"/>
          </p:nvPr>
        </p:nvSpPr>
        <p:spPr/>
        <p:txBody>
          <a:bodyPr/>
          <a:lstStyle/>
          <a:p>
            <a:r>
              <a:rPr lang="en-US" dirty="0"/>
              <a:t>Prepare for using the </a:t>
            </a:r>
            <a:r>
              <a:rPr lang="en-US" dirty="0" err="1"/>
              <a:t>Observations.tbx</a:t>
            </a:r>
            <a:endParaRPr lang="en-US" dirty="0"/>
          </a:p>
        </p:txBody>
      </p:sp>
      <p:sp>
        <p:nvSpPr>
          <p:cNvPr id="3" name="Text Placeholder 2">
            <a:extLst>
              <a:ext uri="{FF2B5EF4-FFF2-40B4-BE49-F238E27FC236}">
                <a16:creationId xmlns:a16="http://schemas.microsoft.com/office/drawing/2014/main" id="{CEAD70BC-456A-4948-8537-552B18E39713}"/>
              </a:ext>
            </a:extLst>
          </p:cNvPr>
          <p:cNvSpPr>
            <a:spLocks noGrp="1"/>
          </p:cNvSpPr>
          <p:nvPr>
            <p:ph type="body" sz="quarter" idx="10"/>
          </p:nvPr>
        </p:nvSpPr>
        <p:spPr>
          <a:xfrm>
            <a:off x="539261" y="1008185"/>
            <a:ext cx="11183815" cy="5342304"/>
          </a:xfrm>
        </p:spPr>
        <p:txBody>
          <a:bodyPr/>
          <a:lstStyle/>
          <a:p>
            <a:pPr marL="457200" marR="0" indent="-457200">
              <a:lnSpc>
                <a:spcPct val="107000"/>
              </a:lnSpc>
              <a:spcBef>
                <a:spcPts val="200"/>
              </a:spcBef>
              <a:spcAft>
                <a:spcPts val="0"/>
              </a:spcAft>
              <a:buFont typeface="+mj-lt"/>
              <a:buAutoNum type="arabicPeriod"/>
            </a:pPr>
            <a:r>
              <a:rPr lang="en-US" sz="2400" dirty="0">
                <a:effectLst/>
              </a:rPr>
              <a:t>Download the </a:t>
            </a:r>
            <a:r>
              <a:rPr lang="en-US" sz="2400" i="1" dirty="0">
                <a:effectLst/>
                <a:hlinkClick r:id="rId2"/>
              </a:rPr>
              <a:t>Observations.zip</a:t>
            </a:r>
            <a:r>
              <a:rPr lang="en-US" sz="2400" dirty="0">
                <a:effectLst/>
              </a:rPr>
              <a:t> file and unzip it to C:\Temp – this will create an Observations_v1_4 subfolder containing all the necessary files</a:t>
            </a:r>
          </a:p>
          <a:p>
            <a:pPr marL="457200" marR="0" indent="-457200">
              <a:lnSpc>
                <a:spcPct val="107000"/>
              </a:lnSpc>
              <a:spcBef>
                <a:spcPts val="20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Unzip the </a:t>
            </a:r>
            <a:r>
              <a:rPr lang="en-US" sz="2400" b="1" dirty="0">
                <a:effectLst/>
                <a:ea typeface="Calibri" panose="020F0502020204030204" pitchFamily="34" charset="0"/>
                <a:cs typeface="Times New Roman" panose="02020603050405020304" pitchFamily="18" charset="0"/>
              </a:rPr>
              <a:t>BulkCreateTemplate.gdb.zip </a:t>
            </a:r>
            <a:r>
              <a:rPr lang="en-US" sz="2400" dirty="0">
                <a:effectLst/>
                <a:ea typeface="Calibri" panose="020F0502020204030204" pitchFamily="34" charset="0"/>
                <a:cs typeface="Times New Roman" panose="02020603050405020304" pitchFamily="18" charset="0"/>
              </a:rPr>
              <a:t>and </a:t>
            </a:r>
            <a:r>
              <a:rPr lang="en-US" sz="2400" b="1" dirty="0">
                <a:effectLst/>
                <a:ea typeface="Calibri" panose="020F0502020204030204" pitchFamily="34" charset="0"/>
                <a:cs typeface="Times New Roman" panose="02020603050405020304" pitchFamily="18" charset="0"/>
              </a:rPr>
              <a:t>BulkLinkReplaceTemplate.gdb.zip</a:t>
            </a:r>
            <a:r>
              <a:rPr lang="en-US" sz="2400" dirty="0">
                <a:effectLst/>
                <a:ea typeface="Calibri" panose="020F0502020204030204" pitchFamily="34" charset="0"/>
                <a:cs typeface="Times New Roman" panose="02020603050405020304" pitchFamily="18" charset="0"/>
              </a:rPr>
              <a:t> files directly to </a:t>
            </a:r>
            <a:r>
              <a:rPr lang="en-US" sz="2400" b="1" dirty="0">
                <a:effectLst/>
                <a:ea typeface="Calibri" panose="020F0502020204030204" pitchFamily="34" charset="0"/>
                <a:cs typeface="Times New Roman" panose="02020603050405020304" pitchFamily="18" charset="0"/>
              </a:rPr>
              <a:t>C:\Temp</a:t>
            </a:r>
            <a:r>
              <a:rPr lang="en-US" sz="2400" dirty="0">
                <a:effectLst/>
                <a:ea typeface="Calibri" panose="020F0502020204030204" pitchFamily="34" charset="0"/>
                <a:cs typeface="Times New Roman" panose="02020603050405020304" pitchFamily="18" charset="0"/>
              </a:rPr>
              <a:t>.</a:t>
            </a:r>
          </a:p>
          <a:p>
            <a:pPr marL="457200" marR="0" indent="-457200">
              <a:lnSpc>
                <a:spcPct val="107000"/>
              </a:lnSpc>
              <a:spcBef>
                <a:spcPts val="200"/>
              </a:spcBef>
              <a:spcAft>
                <a:spcPts val="0"/>
              </a:spcAft>
              <a:buFont typeface="+mj-lt"/>
              <a:buAutoNum type="arabicPeriod"/>
            </a:pPr>
            <a:r>
              <a:rPr lang="en-US" u="sng" dirty="0">
                <a:solidFill>
                  <a:srgbClr val="0563C1"/>
                </a:solidFill>
                <a:effectLst/>
                <a:ea typeface="Calibri" panose="020F0502020204030204" pitchFamily="34" charset="0"/>
                <a:cs typeface="Times New Roman" panose="02020603050405020304" pitchFamily="18" charset="0"/>
                <a:hlinkClick r:id="rId3"/>
              </a:rPr>
              <a:t>Download your Biotics backups</a:t>
            </a:r>
            <a:r>
              <a:rPr lang="en-US" dirty="0">
                <a:effectLst/>
                <a:ea typeface="Calibri" panose="020F0502020204030204" pitchFamily="34" charset="0"/>
                <a:cs typeface="Times New Roman" panose="02020603050405020304" pitchFamily="18" charset="0"/>
              </a:rPr>
              <a:t> from the previous night and unzip to C:\Temp. </a:t>
            </a:r>
          </a:p>
          <a:p>
            <a:pPr marL="914400" lvl="1" indent="-457200">
              <a:lnSpc>
                <a:spcPct val="107000"/>
              </a:lnSpc>
              <a:spcBef>
                <a:spcPts val="200"/>
              </a:spcBef>
              <a:buFont typeface="+mj-lt"/>
              <a:buAutoNum type="alphaLcPeriod"/>
            </a:pPr>
            <a:r>
              <a:rPr lang="en-US" dirty="0">
                <a:effectLst/>
                <a:ea typeface="Calibri" panose="020F0502020204030204" pitchFamily="34" charset="0"/>
                <a:cs typeface="Times New Roman" panose="02020603050405020304" pitchFamily="18" charset="0"/>
              </a:rPr>
              <a:t>Rename </a:t>
            </a:r>
            <a:r>
              <a:rPr lang="en-US" dirty="0" err="1">
                <a:effectLst/>
                <a:ea typeface="Calibri" panose="020F0502020204030204" pitchFamily="34" charset="0"/>
                <a:cs typeface="Times New Roman" panose="02020603050405020304" pitchFamily="18" charset="0"/>
              </a:rPr>
              <a:t>shapes.gdb</a:t>
            </a:r>
            <a:r>
              <a:rPr lang="en-US" dirty="0">
                <a:effectLst/>
                <a:ea typeface="Calibri" panose="020F0502020204030204" pitchFamily="34" charset="0"/>
                <a:cs typeface="Times New Roman" panose="02020603050405020304" pitchFamily="18" charset="0"/>
              </a:rPr>
              <a:t> to </a:t>
            </a:r>
            <a:r>
              <a:rPr lang="en-US" dirty="0" err="1">
                <a:effectLst/>
                <a:ea typeface="Calibri" panose="020F0502020204030204" pitchFamily="34" charset="0"/>
                <a:cs typeface="Times New Roman" panose="02020603050405020304" pitchFamily="18" charset="0"/>
              </a:rPr>
              <a:t>BioticsBackups.gdb</a:t>
            </a:r>
            <a:endParaRPr lang="en-US" dirty="0">
              <a:effectLst/>
              <a:ea typeface="Calibri" panose="020F0502020204030204" pitchFamily="34" charset="0"/>
              <a:cs typeface="Times New Roman" panose="02020603050405020304" pitchFamily="18" charset="0"/>
            </a:endParaRPr>
          </a:p>
          <a:p>
            <a:pPr marL="457200" marR="0" indent="-457200">
              <a:lnSpc>
                <a:spcPct val="107000"/>
              </a:lnSpc>
              <a:spcBef>
                <a:spcPts val="20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Edit and run the </a:t>
            </a:r>
            <a:r>
              <a:rPr lang="en-US" sz="2400" b="1" dirty="0" err="1">
                <a:effectLst/>
                <a:ea typeface="Calibri" panose="020F0502020204030204" pitchFamily="34" charset="0"/>
                <a:cs typeface="Times New Roman" panose="02020603050405020304" pitchFamily="18" charset="0"/>
              </a:rPr>
              <a:t>Separation_Distance.sql</a:t>
            </a:r>
            <a:r>
              <a:rPr lang="en-US" sz="2400" b="1" dirty="0">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to get the Separation Distances defined within the EO Specifications records in Biotics</a:t>
            </a:r>
            <a:r>
              <a:rPr lang="en-US" sz="2400" b="1" dirty="0">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effectLst/>
                <a:ea typeface="Calibri" panose="020F0502020204030204" pitchFamily="34" charset="0"/>
                <a:cs typeface="Times New Roman" panose="02020603050405020304" pitchFamily="18" charset="0"/>
              </a:rPr>
              <a:t>Determine appropriate </a:t>
            </a:r>
            <a:r>
              <a:rPr lang="en-US" sz="1800" dirty="0" err="1">
                <a:effectLst/>
                <a:ea typeface="Calibri" panose="020F0502020204030204" pitchFamily="34" charset="0"/>
                <a:cs typeface="Times New Roman" panose="02020603050405020304" pitchFamily="18" charset="0"/>
              </a:rPr>
              <a:t>subnation_id</a:t>
            </a:r>
            <a:r>
              <a:rPr lang="en-US" sz="1800" dirty="0">
                <a:effectLst/>
                <a:ea typeface="Calibri" panose="020F0502020204030204" pitchFamily="34" charset="0"/>
                <a:cs typeface="Times New Roman" panose="02020603050405020304" pitchFamily="18" charset="0"/>
              </a:rPr>
              <a:t> by running query in Query Builder, for appropriate subnation:</a:t>
            </a:r>
            <a:br>
              <a:rPr lang="en-US" sz="1800" dirty="0">
                <a:effectLst/>
                <a:ea typeface="Calibri" panose="020F0502020204030204" pitchFamily="34" charset="0"/>
                <a:cs typeface="Times New Roman" panose="02020603050405020304" pitchFamily="18" charset="0"/>
              </a:rPr>
            </a:br>
            <a:r>
              <a:rPr lang="en-US" sz="1800" i="1" dirty="0">
                <a:effectLst/>
                <a:ea typeface="Calibri" panose="020F0502020204030204" pitchFamily="34" charset="0"/>
                <a:cs typeface="Times New Roman" panose="02020603050405020304" pitchFamily="18" charset="0"/>
              </a:rPr>
              <a:t>select </a:t>
            </a:r>
            <a:r>
              <a:rPr lang="en-US" sz="1800" i="1" dirty="0" err="1">
                <a:effectLst/>
                <a:ea typeface="Calibri" panose="020F0502020204030204" pitchFamily="34" charset="0"/>
                <a:cs typeface="Times New Roman" panose="02020603050405020304" pitchFamily="18" charset="0"/>
              </a:rPr>
              <a:t>subnation_id</a:t>
            </a:r>
            <a:r>
              <a:rPr lang="en-US" sz="1800" i="1" dirty="0">
                <a:effectLst/>
                <a:ea typeface="Calibri" panose="020F0502020204030204" pitchFamily="34" charset="0"/>
                <a:cs typeface="Times New Roman" panose="02020603050405020304" pitchFamily="18" charset="0"/>
              </a:rPr>
              <a:t> from subnation where </a:t>
            </a:r>
            <a:r>
              <a:rPr lang="en-US" sz="1800" i="1" dirty="0" err="1">
                <a:effectLst/>
                <a:ea typeface="Calibri" panose="020F0502020204030204" pitchFamily="34" charset="0"/>
                <a:cs typeface="Times New Roman" panose="02020603050405020304" pitchFamily="18" charset="0"/>
              </a:rPr>
              <a:t>subnation_name</a:t>
            </a:r>
            <a:r>
              <a:rPr lang="en-US" sz="1800" i="1" dirty="0">
                <a:effectLst/>
                <a:ea typeface="Calibri" panose="020F0502020204030204" pitchFamily="34" charset="0"/>
                <a:cs typeface="Times New Roman" panose="02020603050405020304" pitchFamily="18" charset="0"/>
              </a:rPr>
              <a:t>='New York'</a:t>
            </a:r>
            <a:endParaRPr lang="en-US" sz="1800" dirty="0">
              <a:effectLs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800" dirty="0">
                <a:effectLst/>
                <a:ea typeface="Calibri" panose="020F0502020204030204" pitchFamily="34" charset="0"/>
                <a:cs typeface="Times New Roman" panose="02020603050405020304" pitchFamily="18" charset="0"/>
              </a:rPr>
              <a:t>CTRL+H to replace the </a:t>
            </a:r>
            <a:r>
              <a:rPr lang="en-US" sz="1800" u="sng" dirty="0" err="1">
                <a:solidFill>
                  <a:srgbClr val="0563C1"/>
                </a:solidFill>
                <a:effectLst/>
                <a:ea typeface="Calibri" panose="020F0502020204030204" pitchFamily="34" charset="0"/>
                <a:cs typeface="Times New Roman" panose="02020603050405020304" pitchFamily="18" charset="0"/>
              </a:rPr>
              <a:t>subnation_id</a:t>
            </a:r>
            <a:r>
              <a:rPr lang="en-US" sz="1800" dirty="0">
                <a:effectLst/>
                <a:ea typeface="Calibri" panose="020F0502020204030204" pitchFamily="34" charset="0"/>
                <a:cs typeface="Times New Roman" panose="02020603050405020304" pitchFamily="18" charset="0"/>
              </a:rPr>
              <a:t>  in two places within the query from 41 to your SUBNATION_ID, as found in the SUBNATION table.</a:t>
            </a:r>
          </a:p>
          <a:p>
            <a:pPr marL="800100" marR="0" lvl="1" indent="-342900">
              <a:lnSpc>
                <a:spcPct val="107000"/>
              </a:lnSpc>
              <a:spcBef>
                <a:spcPts val="0"/>
              </a:spcBef>
              <a:spcAft>
                <a:spcPts val="0"/>
              </a:spcAft>
              <a:buFont typeface="+mj-lt"/>
              <a:buAutoNum type="arabicPeriod"/>
            </a:pPr>
            <a:r>
              <a:rPr lang="en-US" sz="1800" dirty="0">
                <a:effectLst/>
                <a:ea typeface="Calibri" panose="020F0502020204030204" pitchFamily="34" charset="0"/>
                <a:cs typeface="Times New Roman" panose="02020603050405020304" pitchFamily="18" charset="0"/>
              </a:rPr>
              <a:t>Copy and paste the updated query into </a:t>
            </a:r>
            <a:r>
              <a:rPr lang="en-US" sz="1800" dirty="0" err="1">
                <a:effectLst/>
                <a:ea typeface="Calibri" panose="020F0502020204030204" pitchFamily="34" charset="0"/>
                <a:cs typeface="Times New Roman" panose="02020603050405020304" pitchFamily="18" charset="0"/>
              </a:rPr>
              <a:t>QueryBuilder</a:t>
            </a:r>
            <a:r>
              <a:rPr lang="en-US" sz="1800" dirty="0">
                <a:effectLst/>
                <a:ea typeface="Calibri" panose="020F0502020204030204" pitchFamily="34" charset="0"/>
                <a:cs typeface="Times New Roman" panose="02020603050405020304" pitchFamily="18" charset="0"/>
              </a:rPr>
              <a:t> and run the query</a:t>
            </a:r>
            <a:r>
              <a:rPr lang="en-US" sz="1800" dirty="0">
                <a:effectLst/>
                <a:ea typeface="Times New Roman" panose="02020603050405020304" pitchFamily="18" charset="0"/>
                <a:cs typeface="Calibri" panose="020F0502020204030204" pitchFamily="34" charset="0"/>
              </a:rPr>
              <a:t> with </a:t>
            </a:r>
            <a:r>
              <a:rPr lang="en-US" sz="1800" i="1" dirty="0">
                <a:effectLst/>
                <a:ea typeface="Times New Roman" panose="02020603050405020304" pitchFamily="18" charset="0"/>
                <a:cs typeface="Calibri" panose="020F0502020204030204" pitchFamily="34" charset="0"/>
              </a:rPr>
              <a:t>Query Output</a:t>
            </a:r>
            <a:r>
              <a:rPr lang="en-US" sz="1800" dirty="0">
                <a:effectLst/>
                <a:ea typeface="Times New Roman" panose="02020603050405020304" pitchFamily="18" charset="0"/>
                <a:cs typeface="Calibri" panose="020F0502020204030204" pitchFamily="34" charset="0"/>
              </a:rPr>
              <a:t> of </a:t>
            </a:r>
            <a:r>
              <a:rPr lang="en-US" sz="1800" b="1" u="sng" dirty="0">
                <a:solidFill>
                  <a:srgbClr val="0563C1"/>
                </a:solidFill>
                <a:effectLst/>
                <a:ea typeface="Times New Roman" panose="02020603050405020304" pitchFamily="18" charset="0"/>
                <a:cs typeface="Calibri" panose="020F0502020204030204" pitchFamily="34" charset="0"/>
              </a:rPr>
              <a:t>CSV</a:t>
            </a:r>
            <a:r>
              <a:rPr lang="en-US" sz="1800" dirty="0">
                <a:effectLst/>
                <a:ea typeface="Calibri" panose="020F0502020204030204" pitchFamily="34" charset="0"/>
                <a:cs typeface="Times New Roman" panose="02020603050405020304" pitchFamily="18" charset="0"/>
              </a:rPr>
              <a:t> </a:t>
            </a:r>
            <a:r>
              <a:rPr lang="en-US" sz="1800" dirty="0">
                <a:effectLst/>
                <a:ea typeface="Times New Roman" panose="02020603050405020304" pitchFamily="18" charset="0"/>
                <a:cs typeface="Calibri" panose="020F0502020204030204" pitchFamily="34" charset="0"/>
              </a:rPr>
              <a:t>. </a:t>
            </a:r>
            <a:endParaRPr lang="en-US" sz="1800" dirty="0">
              <a:effectLs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800" dirty="0">
                <a:effectLst/>
                <a:ea typeface="Times New Roman" panose="02020603050405020304" pitchFamily="18" charset="0"/>
                <a:cs typeface="Calibri" panose="020F0502020204030204" pitchFamily="34" charset="0"/>
              </a:rPr>
              <a:t>Download the resulting file to C:\Temp and rename it </a:t>
            </a:r>
            <a:r>
              <a:rPr lang="en-US" sz="1800" b="1" dirty="0">
                <a:effectLst/>
                <a:ea typeface="Times New Roman" panose="02020603050405020304" pitchFamily="18" charset="0"/>
                <a:cs typeface="Calibri" panose="020F0502020204030204" pitchFamily="34" charset="0"/>
              </a:rPr>
              <a:t>Separation_Distance.csv</a:t>
            </a:r>
            <a:r>
              <a:rPr lang="en-US" sz="1800" dirty="0">
                <a:effectLst/>
                <a:ea typeface="Times New Roman" panose="02020603050405020304" pitchFamily="18" charset="0"/>
                <a:cs typeface="Calibri" panose="020F0502020204030204" pitchFamily="34" charset="0"/>
              </a:rPr>
              <a:t>.</a:t>
            </a:r>
            <a:endParaRPr lang="en-U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2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5110-5907-45A5-9583-19A5BAF332A9}"/>
              </a:ext>
            </a:extLst>
          </p:cNvPr>
          <p:cNvSpPr>
            <a:spLocks noGrp="1"/>
          </p:cNvSpPr>
          <p:nvPr>
            <p:ph type="title"/>
          </p:nvPr>
        </p:nvSpPr>
        <p:spPr/>
        <p:txBody>
          <a:bodyPr/>
          <a:lstStyle/>
          <a:p>
            <a:r>
              <a:rPr lang="en-US" dirty="0"/>
              <a:t>Customize Separation Distance Data</a:t>
            </a:r>
          </a:p>
        </p:txBody>
      </p:sp>
      <p:sp>
        <p:nvSpPr>
          <p:cNvPr id="3" name="Text Placeholder 2">
            <a:extLst>
              <a:ext uri="{FF2B5EF4-FFF2-40B4-BE49-F238E27FC236}">
                <a16:creationId xmlns:a16="http://schemas.microsoft.com/office/drawing/2014/main" id="{CEAD70BC-456A-4948-8537-552B18E39713}"/>
              </a:ext>
            </a:extLst>
          </p:cNvPr>
          <p:cNvSpPr>
            <a:spLocks noGrp="1"/>
          </p:cNvSpPr>
          <p:nvPr>
            <p:ph type="body" sz="quarter" idx="10"/>
          </p:nvPr>
        </p:nvSpPr>
        <p:spPr>
          <a:xfrm>
            <a:off x="332442" y="2534763"/>
            <a:ext cx="6497916" cy="3904595"/>
          </a:xfrm>
        </p:spPr>
        <p:txBody>
          <a:bodyPr/>
          <a:lstStyle/>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program uses Custom distances</a:t>
            </a:r>
          </a:p>
          <a:p>
            <a:pPr marL="742950" marR="0" lvl="1" indent="-285750">
              <a:lnSpc>
                <a:spcPct val="107000"/>
              </a:lnSpc>
              <a:spcBef>
                <a:spcPts val="0"/>
              </a:spcBef>
              <a:spcAft>
                <a:spcPts val="80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 more appropriate distance than the 1 km default can be assigned, especially in the case of plants, in which case the Data Manager should coordinate with the program Botanist to determine the appropriate separation distance.  Given that few plant species have custom Separation Distances at either the species or Element Group level, the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Habitat-based Plant Element Occurrence Delimitation 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should be used to determine the appropriate Separation Distance.  The was developed and vetted by network botanists and provides a separation distance based on life history traits, suitable and unsuitable habitat.   </a:t>
            </a:r>
          </a:p>
        </p:txBody>
      </p:sp>
      <p:grpSp>
        <p:nvGrpSpPr>
          <p:cNvPr id="4" name="Group 28">
            <a:extLst>
              <a:ext uri="{FF2B5EF4-FFF2-40B4-BE49-F238E27FC236}">
                <a16:creationId xmlns:a16="http://schemas.microsoft.com/office/drawing/2014/main" id="{6D5FACE6-6457-463D-8B66-EA75726E9699}"/>
              </a:ext>
            </a:extLst>
          </p:cNvPr>
          <p:cNvGrpSpPr>
            <a:grpSpLocks/>
          </p:cNvGrpSpPr>
          <p:nvPr/>
        </p:nvGrpSpPr>
        <p:grpSpPr bwMode="auto">
          <a:xfrm>
            <a:off x="6968471" y="3230809"/>
            <a:ext cx="4905375" cy="2917825"/>
            <a:chOff x="4162425" y="3711714"/>
            <a:chExt cx="4905375" cy="2917686"/>
          </a:xfrm>
        </p:grpSpPr>
        <p:pic>
          <p:nvPicPr>
            <p:cNvPr id="5" name="Picture 24">
              <a:extLst>
                <a:ext uri="{FF2B5EF4-FFF2-40B4-BE49-F238E27FC236}">
                  <a16:creationId xmlns:a16="http://schemas.microsoft.com/office/drawing/2014/main" id="{F2C6E9C9-BBC3-4F4A-B7E1-2A567493E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4419600"/>
              <a:ext cx="49053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26">
              <a:extLst>
                <a:ext uri="{FF2B5EF4-FFF2-40B4-BE49-F238E27FC236}">
                  <a16:creationId xmlns:a16="http://schemas.microsoft.com/office/drawing/2014/main" id="{C889CD51-A3BB-4CC5-B373-4E180002D7C6}"/>
                </a:ext>
              </a:extLst>
            </p:cNvPr>
            <p:cNvGrpSpPr>
              <a:grpSpLocks/>
            </p:cNvGrpSpPr>
            <p:nvPr/>
          </p:nvGrpSpPr>
          <p:grpSpPr bwMode="auto">
            <a:xfrm>
              <a:off x="4176712" y="3711714"/>
              <a:ext cx="4876800" cy="584775"/>
              <a:chOff x="4191000" y="3711714"/>
              <a:chExt cx="4876800" cy="584775"/>
            </a:xfrm>
          </p:grpSpPr>
          <p:sp>
            <p:nvSpPr>
              <p:cNvPr id="8" name="TextBox 31">
                <a:extLst>
                  <a:ext uri="{FF2B5EF4-FFF2-40B4-BE49-F238E27FC236}">
                    <a16:creationId xmlns:a16="http://schemas.microsoft.com/office/drawing/2014/main" id="{8717632B-3368-4EB0-A42A-84572D0A765A}"/>
                  </a:ext>
                </a:extLst>
              </p:cNvPr>
              <p:cNvSpPr txBox="1">
                <a:spLocks noChangeArrowheads="1"/>
              </p:cNvSpPr>
              <p:nvPr/>
            </p:nvSpPr>
            <p:spPr bwMode="auto">
              <a:xfrm>
                <a:off x="4191000" y="3711714"/>
                <a:ext cx="23622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Font typeface="Arial" panose="020B0604020202020204" pitchFamily="34" charset="0"/>
                  <a:buChar char="•"/>
                  <a:defRPr sz="3200">
                    <a:solidFill>
                      <a:srgbClr val="003366"/>
                    </a:solidFill>
                    <a:latin typeface="Trebuchet MS" panose="020B0603020202020204" pitchFamily="34" charset="0"/>
                  </a:defRPr>
                </a:lvl1pPr>
                <a:lvl2pPr marL="742950" indent="-285750">
                  <a:spcBef>
                    <a:spcPct val="20000"/>
                  </a:spcBef>
                  <a:buFont typeface="Arial" panose="020B0604020202020204" pitchFamily="34" charset="0"/>
                  <a:buChar char="–"/>
                  <a:defRPr sz="2800">
                    <a:solidFill>
                      <a:srgbClr val="003366"/>
                    </a:solidFill>
                    <a:latin typeface="Trebuchet MS" panose="020B0603020202020204" pitchFamily="34" charset="0"/>
                  </a:defRPr>
                </a:lvl2pPr>
                <a:lvl3pPr marL="1143000" indent="-228600">
                  <a:spcBef>
                    <a:spcPct val="20000"/>
                  </a:spcBef>
                  <a:buFont typeface="Arial" panose="020B0604020202020204" pitchFamily="34" charset="0"/>
                  <a:buChar char="•"/>
                  <a:defRPr sz="2400">
                    <a:solidFill>
                      <a:srgbClr val="003366"/>
                    </a:solidFill>
                    <a:latin typeface="Trebuchet MS" panose="020B0603020202020204" pitchFamily="34" charset="0"/>
                  </a:defRPr>
                </a:lvl3pPr>
                <a:lvl4pPr marL="1600200" indent="-228600">
                  <a:spcBef>
                    <a:spcPct val="20000"/>
                  </a:spcBef>
                  <a:buFont typeface="Arial" panose="020B0604020202020204" pitchFamily="34" charset="0"/>
                  <a:buChar char="–"/>
                  <a:defRPr sz="2000">
                    <a:solidFill>
                      <a:srgbClr val="003366"/>
                    </a:solidFill>
                    <a:latin typeface="Trebuchet MS" panose="020B0603020202020204" pitchFamily="34" charset="0"/>
                  </a:defRPr>
                </a:lvl4pPr>
                <a:lvl5pPr marL="2057400" indent="-228600">
                  <a:spcBef>
                    <a:spcPct val="20000"/>
                  </a:spcBef>
                  <a:buFont typeface="Arial" panose="020B0604020202020204" pitchFamily="34" charset="0"/>
                  <a:buChar char="»"/>
                  <a:defRPr sz="2000">
                    <a:solidFill>
                      <a:srgbClr val="003366"/>
                    </a:solidFill>
                    <a:latin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9pPr>
              </a:lstStyle>
              <a:p>
                <a:pPr algn="ctr" eaLnBrk="1" hangingPunct="1">
                  <a:spcAft>
                    <a:spcPct val="0"/>
                  </a:spcAft>
                  <a:buFontTx/>
                  <a:buNone/>
                </a:pPr>
                <a:r>
                  <a:rPr lang="en-US" altLang="en-US" sz="1600">
                    <a:solidFill>
                      <a:srgbClr val="000000"/>
                    </a:solidFill>
                    <a:latin typeface="Verdana" panose="020B0604030504040204" pitchFamily="34" charset="0"/>
                  </a:rPr>
                  <a:t>Independent SFs within SD</a:t>
                </a:r>
              </a:p>
            </p:txBody>
          </p:sp>
          <p:sp>
            <p:nvSpPr>
              <p:cNvPr id="9" name="TextBox 32">
                <a:extLst>
                  <a:ext uri="{FF2B5EF4-FFF2-40B4-BE49-F238E27FC236}">
                    <a16:creationId xmlns:a16="http://schemas.microsoft.com/office/drawing/2014/main" id="{3174DD20-1044-45D1-98BA-DE34FADCD2A6}"/>
                  </a:ext>
                </a:extLst>
              </p:cNvPr>
              <p:cNvSpPr txBox="1">
                <a:spLocks noChangeArrowheads="1"/>
              </p:cNvSpPr>
              <p:nvPr/>
            </p:nvSpPr>
            <p:spPr bwMode="auto">
              <a:xfrm>
                <a:off x="6705600" y="3711714"/>
                <a:ext cx="236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Font typeface="Arial" panose="020B0604020202020204" pitchFamily="34" charset="0"/>
                  <a:buChar char="•"/>
                  <a:defRPr sz="3200">
                    <a:solidFill>
                      <a:srgbClr val="003366"/>
                    </a:solidFill>
                    <a:latin typeface="Trebuchet MS" panose="020B0603020202020204" pitchFamily="34" charset="0"/>
                  </a:defRPr>
                </a:lvl1pPr>
                <a:lvl2pPr marL="742950" indent="-285750">
                  <a:spcBef>
                    <a:spcPct val="20000"/>
                  </a:spcBef>
                  <a:buFont typeface="Arial" panose="020B0604020202020204" pitchFamily="34" charset="0"/>
                  <a:buChar char="–"/>
                  <a:defRPr sz="2800">
                    <a:solidFill>
                      <a:srgbClr val="003366"/>
                    </a:solidFill>
                    <a:latin typeface="Trebuchet MS" panose="020B0603020202020204" pitchFamily="34" charset="0"/>
                  </a:defRPr>
                </a:lvl2pPr>
                <a:lvl3pPr marL="1143000" indent="-228600">
                  <a:spcBef>
                    <a:spcPct val="20000"/>
                  </a:spcBef>
                  <a:buFont typeface="Arial" panose="020B0604020202020204" pitchFamily="34" charset="0"/>
                  <a:buChar char="•"/>
                  <a:defRPr sz="2400">
                    <a:solidFill>
                      <a:srgbClr val="003366"/>
                    </a:solidFill>
                    <a:latin typeface="Trebuchet MS" panose="020B0603020202020204" pitchFamily="34" charset="0"/>
                  </a:defRPr>
                </a:lvl3pPr>
                <a:lvl4pPr marL="1600200" indent="-228600">
                  <a:spcBef>
                    <a:spcPct val="20000"/>
                  </a:spcBef>
                  <a:buFont typeface="Arial" panose="020B0604020202020204" pitchFamily="34" charset="0"/>
                  <a:buChar char="–"/>
                  <a:defRPr sz="2000">
                    <a:solidFill>
                      <a:srgbClr val="003366"/>
                    </a:solidFill>
                    <a:latin typeface="Trebuchet MS" panose="020B0603020202020204" pitchFamily="34" charset="0"/>
                  </a:defRPr>
                </a:lvl4pPr>
                <a:lvl5pPr marL="2057400" indent="-228600">
                  <a:spcBef>
                    <a:spcPct val="20000"/>
                  </a:spcBef>
                  <a:buFont typeface="Arial" panose="020B0604020202020204" pitchFamily="34" charset="0"/>
                  <a:buChar char="»"/>
                  <a:defRPr sz="2000">
                    <a:solidFill>
                      <a:srgbClr val="003366"/>
                    </a:solidFill>
                    <a:latin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9pPr>
              </a:lstStyle>
              <a:p>
                <a:pPr algn="ctr" eaLnBrk="1" hangingPunct="1">
                  <a:spcAft>
                    <a:spcPct val="0"/>
                  </a:spcAft>
                  <a:buFontTx/>
                  <a:buNone/>
                </a:pPr>
                <a:r>
                  <a:rPr lang="en-US" altLang="en-US" sz="1600">
                    <a:solidFill>
                      <a:srgbClr val="000000"/>
                    </a:solidFill>
                    <a:latin typeface="Verdana" panose="020B0604030504040204" pitchFamily="34" charset="0"/>
                  </a:rPr>
                  <a:t>New EO developed with multiple SFs</a:t>
                </a:r>
              </a:p>
            </p:txBody>
          </p:sp>
        </p:grpSp>
        <p:sp>
          <p:nvSpPr>
            <p:cNvPr id="7" name="Right Arrow 2">
              <a:extLst>
                <a:ext uri="{FF2B5EF4-FFF2-40B4-BE49-F238E27FC236}">
                  <a16:creationId xmlns:a16="http://schemas.microsoft.com/office/drawing/2014/main" id="{F7CDF142-4D8A-459E-954E-0EAF735291E6}"/>
                </a:ext>
              </a:extLst>
            </p:cNvPr>
            <p:cNvSpPr>
              <a:spLocks/>
            </p:cNvSpPr>
            <p:nvPr/>
          </p:nvSpPr>
          <p:spPr bwMode="auto">
            <a:xfrm>
              <a:off x="6466680" y="5421313"/>
              <a:ext cx="354013" cy="206375"/>
            </a:xfrm>
            <a:prstGeom prst="rightArrow">
              <a:avLst>
                <a:gd name="adj1" fmla="val 50000"/>
                <a:gd name="adj2" fmla="val 50199"/>
              </a:avLst>
            </a:prstGeom>
            <a:solidFill>
              <a:srgbClr val="A5A5A5"/>
            </a:solidFill>
            <a:ln w="6350">
              <a:solidFill>
                <a:srgbClr val="000000"/>
              </a:solidFill>
              <a:miter lim="800000"/>
              <a:headEnd/>
              <a:tailEnd/>
            </a:ln>
          </p:spPr>
          <p:txBody>
            <a:bodyPr anchor="ctr"/>
            <a:lstStyle>
              <a:lvl1pPr>
                <a:spcAft>
                  <a:spcPts val="1200"/>
                </a:spcAft>
                <a:buFont typeface="Arial" panose="020B0604020202020204" pitchFamily="34" charset="0"/>
                <a:buChar char="•"/>
                <a:defRPr sz="3200">
                  <a:solidFill>
                    <a:srgbClr val="003366"/>
                  </a:solidFill>
                  <a:latin typeface="Trebuchet MS" panose="020B0603020202020204" pitchFamily="34" charset="0"/>
                </a:defRPr>
              </a:lvl1pPr>
              <a:lvl2pPr marL="742950" indent="-285750">
                <a:spcBef>
                  <a:spcPct val="20000"/>
                </a:spcBef>
                <a:buFont typeface="Arial" panose="020B0604020202020204" pitchFamily="34" charset="0"/>
                <a:buChar char="–"/>
                <a:defRPr sz="2800">
                  <a:solidFill>
                    <a:srgbClr val="003366"/>
                  </a:solidFill>
                  <a:latin typeface="Trebuchet MS" panose="020B0603020202020204" pitchFamily="34" charset="0"/>
                </a:defRPr>
              </a:lvl2pPr>
              <a:lvl3pPr marL="1143000" indent="-228600">
                <a:spcBef>
                  <a:spcPct val="20000"/>
                </a:spcBef>
                <a:buFont typeface="Arial" panose="020B0604020202020204" pitchFamily="34" charset="0"/>
                <a:buChar char="•"/>
                <a:defRPr sz="2400">
                  <a:solidFill>
                    <a:srgbClr val="003366"/>
                  </a:solidFill>
                  <a:latin typeface="Trebuchet MS" panose="020B0603020202020204" pitchFamily="34" charset="0"/>
                </a:defRPr>
              </a:lvl3pPr>
              <a:lvl4pPr marL="1600200" indent="-228600">
                <a:spcBef>
                  <a:spcPct val="20000"/>
                </a:spcBef>
                <a:buFont typeface="Arial" panose="020B0604020202020204" pitchFamily="34" charset="0"/>
                <a:buChar char="–"/>
                <a:defRPr sz="2000">
                  <a:solidFill>
                    <a:srgbClr val="003366"/>
                  </a:solidFill>
                  <a:latin typeface="Trebuchet MS" panose="020B0603020202020204" pitchFamily="34" charset="0"/>
                </a:defRPr>
              </a:lvl4pPr>
              <a:lvl5pPr marL="2057400" indent="-228600">
                <a:spcBef>
                  <a:spcPct val="20000"/>
                </a:spcBef>
                <a:buFont typeface="Arial" panose="020B0604020202020204" pitchFamily="34" charset="0"/>
                <a:buChar char="»"/>
                <a:defRPr sz="2000">
                  <a:solidFill>
                    <a:srgbClr val="003366"/>
                  </a:solidFill>
                  <a:latin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3366"/>
                  </a:solidFill>
                  <a:latin typeface="Trebuchet MS" panose="020B0603020202020204" pitchFamily="34" charset="0"/>
                </a:defRPr>
              </a:lvl9pPr>
            </a:lstStyle>
            <a:p>
              <a:pPr eaLnBrk="1" hangingPunct="1">
                <a:spcAft>
                  <a:spcPct val="0"/>
                </a:spcAft>
                <a:buFontTx/>
                <a:buNone/>
              </a:pPr>
              <a:endParaRPr lang="en-US" altLang="en-US" sz="2400">
                <a:solidFill>
                  <a:srgbClr val="000000"/>
                </a:solidFill>
                <a:latin typeface="Times New Roman" panose="02020603050405020304" pitchFamily="18" charset="0"/>
              </a:endParaRPr>
            </a:p>
          </p:txBody>
        </p:sp>
      </p:grpSp>
      <p:sp>
        <p:nvSpPr>
          <p:cNvPr id="11" name="TextBox 10">
            <a:extLst>
              <a:ext uri="{FF2B5EF4-FFF2-40B4-BE49-F238E27FC236}">
                <a16:creationId xmlns:a16="http://schemas.microsoft.com/office/drawing/2014/main" id="{C72EB736-1342-4AC7-B4DD-474BE7041940}"/>
              </a:ext>
            </a:extLst>
          </p:cNvPr>
          <p:cNvSpPr txBox="1"/>
          <p:nvPr/>
        </p:nvSpPr>
        <p:spPr>
          <a:xfrm>
            <a:off x="735291" y="1211324"/>
            <a:ext cx="11124267" cy="1323439"/>
          </a:xfrm>
          <a:prstGeom prst="rect">
            <a:avLst/>
          </a:prstGeom>
          <a:noFill/>
        </p:spPr>
        <p:txBody>
          <a:bodyPr wrap="square" rtlCol="0">
            <a:sp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Data within the SEP_DISTANCE field, within the Separation_Distance.csv will be used within the Observations toolboxes during the Separation Distance analysis. By default, this column is populated with the </a:t>
            </a:r>
            <a:r>
              <a:rPr lang="en-US" sz="2000" dirty="0">
                <a:effectLst/>
                <a:latin typeface="Calibri" panose="020F0502020204030204" pitchFamily="34" charset="0"/>
                <a:ea typeface="Calibri" panose="020F0502020204030204" pitchFamily="34" charset="0"/>
                <a:cs typeface="Times New Roman" panose="02020603050405020304" pitchFamily="18" charset="0"/>
                <a:hlinkClick r:id="rId4"/>
              </a:rPr>
              <a:t>Suitable Habitat Separation Distance</a:t>
            </a:r>
            <a:r>
              <a:rPr lang="en-US" sz="2000" dirty="0">
                <a:effectLst/>
                <a:latin typeface="Calibri" panose="020F0502020204030204" pitchFamily="34" charset="0"/>
                <a:ea typeface="Calibri" panose="020F0502020204030204" pitchFamily="34" charset="0"/>
                <a:cs typeface="Times New Roman" panose="02020603050405020304" pitchFamily="18" charset="0"/>
              </a:rPr>
              <a:t>. Update data within the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SEP_DISTANCE</a:t>
            </a:r>
            <a:r>
              <a:rPr lang="en-US" sz="2000" dirty="0">
                <a:effectLst/>
                <a:latin typeface="Calibri" panose="020F0502020204030204" pitchFamily="34" charset="0"/>
                <a:ea typeface="Calibri" panose="020F0502020204030204" pitchFamily="34" charset="0"/>
                <a:cs typeface="Times New Roman" panose="02020603050405020304" pitchFamily="18" charset="0"/>
              </a:rPr>
              <a:t> field (in kilometers) in the Separation_Distance.csv for values that should be applied to ALL locations, for the following reasons:</a:t>
            </a:r>
          </a:p>
        </p:txBody>
      </p:sp>
      <p:sp>
        <p:nvSpPr>
          <p:cNvPr id="10" name="TextBox 9">
            <a:extLst>
              <a:ext uri="{FF2B5EF4-FFF2-40B4-BE49-F238E27FC236}">
                <a16:creationId xmlns:a16="http://schemas.microsoft.com/office/drawing/2014/main" id="{4212E849-85C6-DDEA-B9D9-08C92E6B3DF1}"/>
              </a:ext>
            </a:extLst>
          </p:cNvPr>
          <p:cNvSpPr txBox="1"/>
          <p:nvPr/>
        </p:nvSpPr>
        <p:spPr>
          <a:xfrm>
            <a:off x="735291" y="6148634"/>
            <a:ext cx="11124267" cy="400110"/>
          </a:xfrm>
          <a:prstGeom prst="rect">
            <a:avLst/>
          </a:prstGeom>
          <a:noFill/>
        </p:spPr>
        <p:txBody>
          <a:bodyPr wrap="square" rtlCol="0">
            <a:spAutoFit/>
          </a:bodyPr>
          <a:lstStyle/>
          <a:p>
            <a:r>
              <a:rPr lang="en-US" sz="20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Changes per location should be made after running the 3</a:t>
            </a:r>
            <a:r>
              <a:rPr lang="en-US" sz="2000" i="1" baseline="30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rd</a:t>
            </a:r>
            <a:r>
              <a:rPr lang="en-US" sz="20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tool, as indicated in the documentation.</a:t>
            </a:r>
          </a:p>
        </p:txBody>
      </p:sp>
    </p:spTree>
    <p:extLst>
      <p:ext uri="{BB962C8B-B14F-4D97-AF65-F5344CB8AC3E}">
        <p14:creationId xmlns:p14="http://schemas.microsoft.com/office/powerpoint/2010/main" val="166167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5110-5907-45A5-9583-19A5BAF332A9}"/>
              </a:ext>
            </a:extLst>
          </p:cNvPr>
          <p:cNvSpPr>
            <a:spLocks noGrp="1"/>
          </p:cNvSpPr>
          <p:nvPr>
            <p:ph type="title"/>
          </p:nvPr>
        </p:nvSpPr>
        <p:spPr/>
        <p:txBody>
          <a:bodyPr/>
          <a:lstStyle/>
          <a:p>
            <a:r>
              <a:rPr lang="en-US" dirty="0"/>
              <a:t>Install the Toolboxes</a:t>
            </a:r>
          </a:p>
        </p:txBody>
      </p:sp>
      <p:sp>
        <p:nvSpPr>
          <p:cNvPr id="3" name="Text Placeholder 2">
            <a:extLst>
              <a:ext uri="{FF2B5EF4-FFF2-40B4-BE49-F238E27FC236}">
                <a16:creationId xmlns:a16="http://schemas.microsoft.com/office/drawing/2014/main" id="{CEAD70BC-456A-4948-8537-552B18E39713}"/>
              </a:ext>
            </a:extLst>
          </p:cNvPr>
          <p:cNvSpPr>
            <a:spLocks noGrp="1"/>
          </p:cNvSpPr>
          <p:nvPr>
            <p:ph type="body" sz="quarter" idx="10"/>
          </p:nvPr>
        </p:nvSpPr>
        <p:spPr>
          <a:xfrm>
            <a:off x="838200" y="1233535"/>
            <a:ext cx="6497916" cy="3904595"/>
          </a:xfrm>
        </p:spPr>
        <p:txBody>
          <a:bodyPr/>
          <a:lstStyle/>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Copy the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Observations.atbx</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Observations BLP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PRO.pyt</a:t>
            </a:r>
            <a:r>
              <a:rPr lang="en-US" sz="2400" dirty="0">
                <a:effectLst/>
                <a:latin typeface="Calibri" panose="020F0502020204030204" pitchFamily="34" charset="0"/>
                <a:ea typeface="Calibri" panose="020F0502020204030204" pitchFamily="34" charset="0"/>
                <a:cs typeface="Times New Roman" panose="02020603050405020304" pitchFamily="18" charset="0"/>
              </a:rPr>
              <a:t> files to a permanent location.</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ArcPro</a:t>
            </a:r>
            <a:r>
              <a:rPr lang="en-US" sz="2400" dirty="0">
                <a:effectLst/>
                <a:latin typeface="Calibri" panose="020F0502020204030204" pitchFamily="34" charset="0"/>
                <a:ea typeface="Calibri" panose="020F0502020204030204" pitchFamily="34" charset="0"/>
                <a:cs typeface="Times New Roman" panose="02020603050405020304" pitchFamily="18" charset="0"/>
              </a:rPr>
              <a:t>, within the Catalog, right click on Toolboxes and choose Add Toolbox. </a:t>
            </a: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Navigate to the toolbox in the saved location.</a:t>
            </a: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Repeat this step for both toolboxes.</a:t>
            </a:r>
          </a:p>
        </p:txBody>
      </p:sp>
      <p:pic>
        <p:nvPicPr>
          <p:cNvPr id="12" name="Picture 11">
            <a:extLst>
              <a:ext uri="{FF2B5EF4-FFF2-40B4-BE49-F238E27FC236}">
                <a16:creationId xmlns:a16="http://schemas.microsoft.com/office/drawing/2014/main" id="{93146C8F-C953-4DEA-B90F-74CAACF0F985}"/>
              </a:ext>
            </a:extLst>
          </p:cNvPr>
          <p:cNvPicPr>
            <a:picLocks noChangeAspect="1"/>
          </p:cNvPicPr>
          <p:nvPr/>
        </p:nvPicPr>
        <p:blipFill>
          <a:blip r:embed="rId2"/>
          <a:stretch>
            <a:fillRect/>
          </a:stretch>
        </p:blipFill>
        <p:spPr>
          <a:xfrm>
            <a:off x="7665007" y="133350"/>
            <a:ext cx="4067175" cy="3295650"/>
          </a:xfrm>
          <a:prstGeom prst="rect">
            <a:avLst/>
          </a:prstGeom>
        </p:spPr>
      </p:pic>
      <p:pic>
        <p:nvPicPr>
          <p:cNvPr id="13" name="Picture 12">
            <a:extLst>
              <a:ext uri="{FF2B5EF4-FFF2-40B4-BE49-F238E27FC236}">
                <a16:creationId xmlns:a16="http://schemas.microsoft.com/office/drawing/2014/main" id="{E0F2ECA6-823D-4F82-8B90-24FAFF93B109}"/>
              </a:ext>
            </a:extLst>
          </p:cNvPr>
          <p:cNvPicPr>
            <a:picLocks noChangeAspect="1"/>
          </p:cNvPicPr>
          <p:nvPr/>
        </p:nvPicPr>
        <p:blipFill rotWithShape="1">
          <a:blip r:embed="rId3"/>
          <a:srcRect l="-1" t="1" r="24594" b="70678"/>
          <a:stretch/>
        </p:blipFill>
        <p:spPr>
          <a:xfrm>
            <a:off x="5466172" y="5297902"/>
            <a:ext cx="2686244" cy="1078057"/>
          </a:xfrm>
          <a:prstGeom prst="rect">
            <a:avLst/>
          </a:prstGeom>
        </p:spPr>
      </p:pic>
      <p:pic>
        <p:nvPicPr>
          <p:cNvPr id="5" name="Picture 4">
            <a:extLst>
              <a:ext uri="{FF2B5EF4-FFF2-40B4-BE49-F238E27FC236}">
                <a16:creationId xmlns:a16="http://schemas.microsoft.com/office/drawing/2014/main" id="{C40CA5D4-9ABB-3CB4-7EEE-09D67868C440}"/>
              </a:ext>
            </a:extLst>
          </p:cNvPr>
          <p:cNvPicPr>
            <a:picLocks noChangeAspect="1"/>
          </p:cNvPicPr>
          <p:nvPr/>
        </p:nvPicPr>
        <p:blipFill>
          <a:blip r:embed="rId4"/>
          <a:stretch>
            <a:fillRect/>
          </a:stretch>
        </p:blipFill>
        <p:spPr>
          <a:xfrm>
            <a:off x="8420346" y="3543468"/>
            <a:ext cx="3311836" cy="2832491"/>
          </a:xfrm>
          <a:prstGeom prst="rect">
            <a:avLst/>
          </a:prstGeom>
        </p:spPr>
      </p:pic>
    </p:spTree>
    <p:extLst>
      <p:ext uri="{BB962C8B-B14F-4D97-AF65-F5344CB8AC3E}">
        <p14:creationId xmlns:p14="http://schemas.microsoft.com/office/powerpoint/2010/main" val="85709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9FF01-1EDE-4560-AD3C-9E529B302636}"/>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a:solidFill>
                  <a:schemeClr val="tx1"/>
                </a:solidFill>
              </a:rPr>
              <a:t>Create ODBC Data Source</a:t>
            </a:r>
          </a:p>
        </p:txBody>
      </p:sp>
      <p:sp>
        <p:nvSpPr>
          <p:cNvPr id="14"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974EB977-3DE7-0E10-1FD4-7154E9DA5403}"/>
              </a:ext>
            </a:extLst>
          </p:cNvPr>
          <p:cNvPicPr>
            <a:picLocks noChangeAspect="1"/>
          </p:cNvPicPr>
          <p:nvPr/>
        </p:nvPicPr>
        <p:blipFill>
          <a:blip r:embed="rId3"/>
          <a:stretch>
            <a:fillRect/>
          </a:stretch>
        </p:blipFill>
        <p:spPr>
          <a:xfrm>
            <a:off x="0" y="1909727"/>
            <a:ext cx="4907082" cy="3447225"/>
          </a:xfrm>
          <a:prstGeom prst="rect">
            <a:avLst/>
          </a:prstGeom>
        </p:spPr>
      </p:pic>
      <p:pic>
        <p:nvPicPr>
          <p:cNvPr id="4" name="Picture 3">
            <a:extLst>
              <a:ext uri="{FF2B5EF4-FFF2-40B4-BE49-F238E27FC236}">
                <a16:creationId xmlns:a16="http://schemas.microsoft.com/office/drawing/2014/main" id="{69CA6C17-79C4-6610-7825-55A1170865D3}"/>
              </a:ext>
            </a:extLst>
          </p:cNvPr>
          <p:cNvPicPr>
            <a:picLocks noChangeAspect="1"/>
          </p:cNvPicPr>
          <p:nvPr/>
        </p:nvPicPr>
        <p:blipFill>
          <a:blip r:embed="rId4"/>
          <a:stretch>
            <a:fillRect/>
          </a:stretch>
        </p:blipFill>
        <p:spPr>
          <a:xfrm>
            <a:off x="3672742" y="3536406"/>
            <a:ext cx="4384942" cy="3321593"/>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6FD69FFA-2543-ADC0-2689-8A223BE76F01}"/>
              </a:ext>
            </a:extLst>
          </p:cNvPr>
          <p:cNvPicPr>
            <a:picLocks noChangeAspect="1"/>
          </p:cNvPicPr>
          <p:nvPr/>
        </p:nvPicPr>
        <p:blipFill>
          <a:blip r:embed="rId5"/>
          <a:stretch>
            <a:fillRect/>
          </a:stretch>
        </p:blipFill>
        <p:spPr>
          <a:xfrm>
            <a:off x="7709012" y="1918986"/>
            <a:ext cx="4470933" cy="3509681"/>
          </a:xfrm>
          <a:prstGeom prst="rect">
            <a:avLst/>
          </a:prstGeom>
        </p:spPr>
      </p:pic>
    </p:spTree>
    <p:extLst>
      <p:ext uri="{BB962C8B-B14F-4D97-AF65-F5344CB8AC3E}">
        <p14:creationId xmlns:p14="http://schemas.microsoft.com/office/powerpoint/2010/main" val="4213778665"/>
      </p:ext>
    </p:extLst>
  </p:cSld>
  <p:clrMapOvr>
    <a:masterClrMapping/>
  </p:clrMapOvr>
</p:sld>
</file>

<file path=ppt/theme/theme1.xml><?xml version="1.0" encoding="utf-8"?>
<a:theme xmlns:a="http://schemas.openxmlformats.org/drawingml/2006/main" name="Custom Design">
  <a:themeElements>
    <a:clrScheme name="Custom 4">
      <a:dk1>
        <a:srgbClr val="003D8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ide Heading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4">
      <a:dk1>
        <a:srgbClr val="003D8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ide Headings">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ACB02E1979C241B1FBAEC28B4D5FA3" ma:contentTypeVersion="" ma:contentTypeDescription="Create a new document." ma:contentTypeScope="" ma:versionID="a89fab5f4bfd14f3081f0f3fdef7007b">
  <xsd:schema xmlns:xsd="http://www.w3.org/2001/XMLSchema" xmlns:xs="http://www.w3.org/2001/XMLSchema" xmlns:p="http://schemas.microsoft.com/office/2006/metadata/properties" xmlns:ns2="444c8752-afda-475e-a15b-f89632f1a50c" xmlns:ns3="2b670237-9e75-4275-9543-bde52900948d" targetNamespace="http://schemas.microsoft.com/office/2006/metadata/properties" ma:root="true" ma:fieldsID="6f58b76016b477df70568a744a921caf" ns2:_="" ns3:_="">
    <xsd:import namespace="444c8752-afda-475e-a15b-f89632f1a50c"/>
    <xsd:import namespace="2b670237-9e75-4275-9543-bde52900948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4c8752-afda-475e-a15b-f89632f1a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670237-9e75-4275-9543-bde52900948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5174CB-DB47-4585-B86D-F3D9C4556132}"/>
</file>

<file path=customXml/itemProps2.xml><?xml version="1.0" encoding="utf-8"?>
<ds:datastoreItem xmlns:ds="http://schemas.openxmlformats.org/officeDocument/2006/customXml" ds:itemID="{AA014455-0AF3-483B-8387-95AB973BE1F4}">
  <ds:schemaRefs>
    <ds:schemaRef ds:uri="2b670237-9e75-4275-9543-bde52900948d"/>
    <ds:schemaRef ds:uri="8acd192b-36d4-473c-9893-a2eec57375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133C4A-2350-469A-B86A-58FF1BD788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4089</TotalTime>
  <Words>3565</Words>
  <Application>Microsoft Office PowerPoint</Application>
  <PresentationFormat>Widescreen</PresentationFormat>
  <Paragraphs>256</Paragraphs>
  <Slides>31</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Calibri Light</vt:lpstr>
      <vt:lpstr>Courier New</vt:lpstr>
      <vt:lpstr>Symbol</vt:lpstr>
      <vt:lpstr>Times New Roman</vt:lpstr>
      <vt:lpstr>Trebuchet MS</vt:lpstr>
      <vt:lpstr>Verdana</vt:lpstr>
      <vt:lpstr>Custom Design</vt:lpstr>
      <vt:lpstr>1_Custom Design</vt:lpstr>
      <vt:lpstr>The Observations Lifecycle Utilizing Data collected via the Observations Survey</vt:lpstr>
      <vt:lpstr>The Data-to-Decisions Lifecycle</vt:lpstr>
      <vt:lpstr>PowerPoint Presentation</vt:lpstr>
      <vt:lpstr>PowerPoint Presentation</vt:lpstr>
      <vt:lpstr>PowerPoint Presentation</vt:lpstr>
      <vt:lpstr>Prepare for using the Observations.tbx</vt:lpstr>
      <vt:lpstr>Customize Separation Distance Data</vt:lpstr>
      <vt:lpstr>Install the Toolboxes</vt:lpstr>
      <vt:lpstr>Create ODBC Data Source</vt:lpstr>
      <vt:lpstr>Create OLE DB Connection to Biotics</vt:lpstr>
      <vt:lpstr>PowerPoint Presentation</vt:lpstr>
      <vt:lpstr>The Data-to-Decisions Lifecycle</vt:lpstr>
      <vt:lpstr>1. Create GDBs and files (available for non-Biotics use)</vt:lpstr>
      <vt:lpstr>2. Bulk Project</vt:lpstr>
      <vt:lpstr>3. Prep Data for Bulk Load Prep Toolbox</vt:lpstr>
      <vt:lpstr>4. Run Observations BLP</vt:lpstr>
      <vt:lpstr>5. Identify Existing Visits</vt:lpstr>
      <vt:lpstr>Post Separation Distance Analysis QC</vt:lpstr>
      <vt:lpstr>6. Create, Replace, Add</vt:lpstr>
      <vt:lpstr>Bulk Create / Replace / Import </vt:lpstr>
      <vt:lpstr>Bulk Create In Biotics</vt:lpstr>
      <vt:lpstr>8. Populate Destination Script in Toolbox</vt:lpstr>
      <vt:lpstr>Data Not Accommodated by Bulk Create/Replace tools</vt:lpstr>
      <vt:lpstr>Prior to Script 9…</vt:lpstr>
      <vt:lpstr>9. Write SQL Statements</vt:lpstr>
      <vt:lpstr>10. Populate Destination table with Visit data </vt:lpstr>
      <vt:lpstr>11. Create or Append to Observations_MASTER gdb</vt:lpstr>
      <vt:lpstr>12. Update hosted Feature Layer (AGOL) with Biotics IDs</vt:lpstr>
      <vt:lpstr>Demo</vt:lpstr>
      <vt:lpstr>Provide 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NatureServe Network  Biodiversity Observation Data Standard</dc:title>
  <dc:creator>Don Faber-Langendoen</dc:creator>
  <cp:lastModifiedBy>Whitney Weber</cp:lastModifiedBy>
  <cp:revision>2</cp:revision>
  <dcterms:created xsi:type="dcterms:W3CDTF">2020-03-25T00:37:27Z</dcterms:created>
  <dcterms:modified xsi:type="dcterms:W3CDTF">2023-02-16T20:39:43Z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0x01010003ACB02E1979C241B1FBAEC28B4D5FA3</vt:lpwstr>
  </property>
</Properties>
</file>