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71" r:id="rId5"/>
    <p:sldId id="284" r:id="rId6"/>
    <p:sldId id="283" r:id="rId7"/>
    <p:sldId id="289" r:id="rId8"/>
    <p:sldId id="293" r:id="rId9"/>
    <p:sldId id="295" r:id="rId10"/>
    <p:sldId id="296" r:id="rId11"/>
    <p:sldId id="294" r:id="rId12"/>
    <p:sldId id="290" r:id="rId13"/>
    <p:sldId id="291" r:id="rId14"/>
    <p:sldId id="292" r:id="rId15"/>
    <p:sldId id="298" r:id="rId16"/>
    <p:sldId id="299" r:id="rId17"/>
    <p:sldId id="300" r:id="rId18"/>
    <p:sldId id="301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AF010-4FDD-45A6-9ED5-1F8C13ED97E1}" v="136" dt="2023-02-16T17:43:53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4" autoAdjust="0"/>
    <p:restoredTop sz="93030" autoAdjust="0"/>
  </p:normalViewPr>
  <p:slideViewPr>
    <p:cSldViewPr snapToGrid="0">
      <p:cViewPr varScale="1">
        <p:scale>
          <a:sx n="71" d="100"/>
          <a:sy n="71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Young" userId="4994272d-93d8-4835-8bf9-ec31827573e8" providerId="ADAL" clId="{C6BAF010-4FDD-45A6-9ED5-1F8C13ED97E1}"/>
    <pc:docChg chg="undo redo custSel addSld delSld modSld sldOrd">
      <pc:chgData name="Bruce Young" userId="4994272d-93d8-4835-8bf9-ec31827573e8" providerId="ADAL" clId="{C6BAF010-4FDD-45A6-9ED5-1F8C13ED97E1}" dt="2023-02-16T20:14:58.413" v="1875" actId="47"/>
      <pc:docMkLst>
        <pc:docMk/>
      </pc:docMkLst>
      <pc:sldChg chg="modSp mod">
        <pc:chgData name="Bruce Young" userId="4994272d-93d8-4835-8bf9-ec31827573e8" providerId="ADAL" clId="{C6BAF010-4FDD-45A6-9ED5-1F8C13ED97E1}" dt="2023-02-16T15:39:42.223" v="938" actId="20577"/>
        <pc:sldMkLst>
          <pc:docMk/>
          <pc:sldMk cId="2691354246" sldId="271"/>
        </pc:sldMkLst>
        <pc:spChg chg="mod">
          <ac:chgData name="Bruce Young" userId="4994272d-93d8-4835-8bf9-ec31827573e8" providerId="ADAL" clId="{C6BAF010-4FDD-45A6-9ED5-1F8C13ED97E1}" dt="2023-02-16T15:39:42.223" v="938" actId="20577"/>
          <ac:spMkLst>
            <pc:docMk/>
            <pc:sldMk cId="2691354246" sldId="271"/>
            <ac:spMk id="4" creationId="{B3C7B796-F542-4D39-8A7F-BE8797440C64}"/>
          </ac:spMkLst>
        </pc:spChg>
      </pc:sldChg>
      <pc:sldChg chg="addSp modSp mod">
        <pc:chgData name="Bruce Young" userId="4994272d-93d8-4835-8bf9-ec31827573e8" providerId="ADAL" clId="{C6BAF010-4FDD-45A6-9ED5-1F8C13ED97E1}" dt="2023-02-16T16:43:37.110" v="1019" actId="1076"/>
        <pc:sldMkLst>
          <pc:docMk/>
          <pc:sldMk cId="1049643427" sldId="283"/>
        </pc:sldMkLst>
        <pc:spChg chg="mod">
          <ac:chgData name="Bruce Young" userId="4994272d-93d8-4835-8bf9-ec31827573e8" providerId="ADAL" clId="{C6BAF010-4FDD-45A6-9ED5-1F8C13ED97E1}" dt="2023-02-16T16:43:37.110" v="1019" actId="1076"/>
          <ac:spMkLst>
            <pc:docMk/>
            <pc:sldMk cId="1049643427" sldId="283"/>
            <ac:spMk id="7" creationId="{7C0CFF45-1968-41BB-AE73-E5CEB842A50A}"/>
          </ac:spMkLst>
        </pc:spChg>
        <pc:picChg chg="add mod">
          <ac:chgData name="Bruce Young" userId="4994272d-93d8-4835-8bf9-ec31827573e8" providerId="ADAL" clId="{C6BAF010-4FDD-45A6-9ED5-1F8C13ED97E1}" dt="2023-02-16T16:43:34.468" v="1018" actId="1076"/>
          <ac:picMkLst>
            <pc:docMk/>
            <pc:sldMk cId="1049643427" sldId="283"/>
            <ac:picMk id="3" creationId="{2EA7D07A-FAAF-02EC-682A-8F289C140B38}"/>
          </ac:picMkLst>
        </pc:picChg>
      </pc:sldChg>
      <pc:sldChg chg="addSp modSp mod">
        <pc:chgData name="Bruce Young" userId="4994272d-93d8-4835-8bf9-ec31827573e8" providerId="ADAL" clId="{C6BAF010-4FDD-45A6-9ED5-1F8C13ED97E1}" dt="2023-02-16T16:42:05.853" v="1013" actId="14100"/>
        <pc:sldMkLst>
          <pc:docMk/>
          <pc:sldMk cId="86773323" sldId="284"/>
        </pc:sldMkLst>
        <pc:spChg chg="mod">
          <ac:chgData name="Bruce Young" userId="4994272d-93d8-4835-8bf9-ec31827573e8" providerId="ADAL" clId="{C6BAF010-4FDD-45A6-9ED5-1F8C13ED97E1}" dt="2023-02-16T16:42:00.387" v="1012" actId="1076"/>
          <ac:spMkLst>
            <pc:docMk/>
            <pc:sldMk cId="86773323" sldId="284"/>
            <ac:spMk id="7" creationId="{7C0CFF45-1968-41BB-AE73-E5CEB842A50A}"/>
          </ac:spMkLst>
        </pc:spChg>
        <pc:picChg chg="add mod">
          <ac:chgData name="Bruce Young" userId="4994272d-93d8-4835-8bf9-ec31827573e8" providerId="ADAL" clId="{C6BAF010-4FDD-45A6-9ED5-1F8C13ED97E1}" dt="2023-02-16T16:42:05.853" v="1013" actId="14100"/>
          <ac:picMkLst>
            <pc:docMk/>
            <pc:sldMk cId="86773323" sldId="284"/>
            <ac:picMk id="3" creationId="{F80944A4-87C4-EC67-F102-DA36582D6AB0}"/>
          </ac:picMkLst>
        </pc:picChg>
      </pc:sldChg>
      <pc:sldChg chg="addSp delSp modSp mod">
        <pc:chgData name="Bruce Young" userId="4994272d-93d8-4835-8bf9-ec31827573e8" providerId="ADAL" clId="{C6BAF010-4FDD-45A6-9ED5-1F8C13ED97E1}" dt="2023-02-15T22:26:47.272" v="696" actId="1036"/>
        <pc:sldMkLst>
          <pc:docMk/>
          <pc:sldMk cId="3429310878" sldId="289"/>
        </pc:sldMkLst>
        <pc:spChg chg="mod">
          <ac:chgData name="Bruce Young" userId="4994272d-93d8-4835-8bf9-ec31827573e8" providerId="ADAL" clId="{C6BAF010-4FDD-45A6-9ED5-1F8C13ED97E1}" dt="2023-02-15T22:26:32.510" v="671" actId="20577"/>
          <ac:spMkLst>
            <pc:docMk/>
            <pc:sldMk cId="3429310878" sldId="289"/>
            <ac:spMk id="4" creationId="{F1EFD8EC-7D23-4C82-8DDC-139F4F3CD4F6}"/>
          </ac:spMkLst>
        </pc:spChg>
        <pc:picChg chg="add mod">
          <ac:chgData name="Bruce Young" userId="4994272d-93d8-4835-8bf9-ec31827573e8" providerId="ADAL" clId="{C6BAF010-4FDD-45A6-9ED5-1F8C13ED97E1}" dt="2023-02-15T22:23:42.744" v="644" actId="1076"/>
          <ac:picMkLst>
            <pc:docMk/>
            <pc:sldMk cId="3429310878" sldId="289"/>
            <ac:picMk id="2" creationId="{7417EEF3-C2CF-7A2D-57AF-D6BDB76ED1D3}"/>
          </ac:picMkLst>
        </pc:picChg>
        <pc:picChg chg="add mod">
          <ac:chgData name="Bruce Young" userId="4994272d-93d8-4835-8bf9-ec31827573e8" providerId="ADAL" clId="{C6BAF010-4FDD-45A6-9ED5-1F8C13ED97E1}" dt="2023-02-15T22:23:57.873" v="648" actId="14100"/>
          <ac:picMkLst>
            <pc:docMk/>
            <pc:sldMk cId="3429310878" sldId="289"/>
            <ac:picMk id="3" creationId="{76F3EB7C-E9CE-4E16-4668-5DBFD5D9DD11}"/>
          </ac:picMkLst>
        </pc:picChg>
        <pc:picChg chg="add mod">
          <ac:chgData name="Bruce Young" userId="4994272d-93d8-4835-8bf9-ec31827573e8" providerId="ADAL" clId="{C6BAF010-4FDD-45A6-9ED5-1F8C13ED97E1}" dt="2023-02-15T22:26:47.272" v="696" actId="1036"/>
          <ac:picMkLst>
            <pc:docMk/>
            <pc:sldMk cId="3429310878" sldId="289"/>
            <ac:picMk id="5" creationId="{12E8F220-B64B-9304-C82A-40069277019B}"/>
          </ac:picMkLst>
        </pc:picChg>
        <pc:picChg chg="add mod">
          <ac:chgData name="Bruce Young" userId="4994272d-93d8-4835-8bf9-ec31827573e8" providerId="ADAL" clId="{C6BAF010-4FDD-45A6-9ED5-1F8C13ED97E1}" dt="2023-02-15T22:26:47.272" v="696" actId="1036"/>
          <ac:picMkLst>
            <pc:docMk/>
            <pc:sldMk cId="3429310878" sldId="289"/>
            <ac:picMk id="6" creationId="{278D20EE-E839-717D-1295-019242E7B7C5}"/>
          </ac:picMkLst>
        </pc:picChg>
        <pc:picChg chg="add mod">
          <ac:chgData name="Bruce Young" userId="4994272d-93d8-4835-8bf9-ec31827573e8" providerId="ADAL" clId="{C6BAF010-4FDD-45A6-9ED5-1F8C13ED97E1}" dt="2023-02-15T22:26:47.272" v="696" actId="1036"/>
          <ac:picMkLst>
            <pc:docMk/>
            <pc:sldMk cId="3429310878" sldId="289"/>
            <ac:picMk id="7" creationId="{60D265C3-DC84-E80E-9EB5-EE99985E2187}"/>
          </ac:picMkLst>
        </pc:picChg>
        <pc:picChg chg="add mod">
          <ac:chgData name="Bruce Young" userId="4994272d-93d8-4835-8bf9-ec31827573e8" providerId="ADAL" clId="{C6BAF010-4FDD-45A6-9ED5-1F8C13ED97E1}" dt="2023-02-15T22:26:37.249" v="672" actId="1076"/>
          <ac:picMkLst>
            <pc:docMk/>
            <pc:sldMk cId="3429310878" sldId="289"/>
            <ac:picMk id="8" creationId="{B53FA9FB-E55A-D46F-6F1F-BB62B103035C}"/>
          </ac:picMkLst>
        </pc:picChg>
        <pc:picChg chg="add mod">
          <ac:chgData name="Bruce Young" userId="4994272d-93d8-4835-8bf9-ec31827573e8" providerId="ADAL" clId="{C6BAF010-4FDD-45A6-9ED5-1F8C13ED97E1}" dt="2023-02-15T22:23:28.056" v="642" actId="1076"/>
          <ac:picMkLst>
            <pc:docMk/>
            <pc:sldMk cId="3429310878" sldId="289"/>
            <ac:picMk id="1026" creationId="{7767524A-093C-046A-28CC-851C5C9B0463}"/>
          </ac:picMkLst>
        </pc:picChg>
        <pc:picChg chg="add del mod">
          <ac:chgData name="Bruce Young" userId="4994272d-93d8-4835-8bf9-ec31827573e8" providerId="ADAL" clId="{C6BAF010-4FDD-45A6-9ED5-1F8C13ED97E1}" dt="2023-02-15T22:26:17.387" v="669" actId="478"/>
          <ac:picMkLst>
            <pc:docMk/>
            <pc:sldMk cId="3429310878" sldId="289"/>
            <ac:picMk id="1028" creationId="{E6F97871-D6F2-D746-8C88-FCE7DC53C0BE}"/>
          </ac:picMkLst>
        </pc:picChg>
      </pc:sldChg>
      <pc:sldChg chg="addSp delSp modSp add mod ord">
        <pc:chgData name="Bruce Young" userId="4994272d-93d8-4835-8bf9-ec31827573e8" providerId="ADAL" clId="{C6BAF010-4FDD-45A6-9ED5-1F8C13ED97E1}" dt="2023-02-16T16:54:01.413" v="1069" actId="732"/>
        <pc:sldMkLst>
          <pc:docMk/>
          <pc:sldMk cId="2711488531" sldId="290"/>
        </pc:sldMkLst>
        <pc:spChg chg="add mod">
          <ac:chgData name="Bruce Young" userId="4994272d-93d8-4835-8bf9-ec31827573e8" providerId="ADAL" clId="{C6BAF010-4FDD-45A6-9ED5-1F8C13ED97E1}" dt="2023-02-15T22:21:16.910" v="635" actId="20577"/>
          <ac:spMkLst>
            <pc:docMk/>
            <pc:sldMk cId="2711488531" sldId="290"/>
            <ac:spMk id="2" creationId="{FABDBC88-A996-47FC-AFCE-6B36A448FA40}"/>
          </ac:spMkLst>
        </pc:spChg>
        <pc:spChg chg="add mod">
          <ac:chgData name="Bruce Young" userId="4994272d-93d8-4835-8bf9-ec31827573e8" providerId="ADAL" clId="{C6BAF010-4FDD-45A6-9ED5-1F8C13ED97E1}" dt="2023-02-15T22:11:49.535" v="330" actId="1076"/>
          <ac:spMkLst>
            <pc:docMk/>
            <pc:sldMk cId="2711488531" sldId="290"/>
            <ac:spMk id="3" creationId="{D66D5715-7A82-55F6-0E21-7E26724CEA2F}"/>
          </ac:spMkLst>
        </pc:spChg>
        <pc:spChg chg="del">
          <ac:chgData name="Bruce Young" userId="4994272d-93d8-4835-8bf9-ec31827573e8" providerId="ADAL" clId="{C6BAF010-4FDD-45A6-9ED5-1F8C13ED97E1}" dt="2023-02-15T22:07:02.566" v="213" actId="478"/>
          <ac:spMkLst>
            <pc:docMk/>
            <pc:sldMk cId="2711488531" sldId="290"/>
            <ac:spMk id="7" creationId="{7C0CFF45-1968-41BB-AE73-E5CEB842A50A}"/>
          </ac:spMkLst>
        </pc:spChg>
        <pc:spChg chg="mod">
          <ac:chgData name="Bruce Young" userId="4994272d-93d8-4835-8bf9-ec31827573e8" providerId="ADAL" clId="{C6BAF010-4FDD-45A6-9ED5-1F8C13ED97E1}" dt="2023-02-15T22:08:16.593" v="268" actId="14100"/>
          <ac:spMkLst>
            <pc:docMk/>
            <pc:sldMk cId="2711488531" sldId="290"/>
            <ac:spMk id="9" creationId="{99D96A5C-2FC8-476E-9E21-5D9A36377F77}"/>
          </ac:spMkLst>
        </pc:spChg>
        <pc:picChg chg="add mod">
          <ac:chgData name="Bruce Young" userId="4994272d-93d8-4835-8bf9-ec31827573e8" providerId="ADAL" clId="{C6BAF010-4FDD-45A6-9ED5-1F8C13ED97E1}" dt="2023-02-16T16:54:01.413" v="1069" actId="732"/>
          <ac:picMkLst>
            <pc:docMk/>
            <pc:sldMk cId="2711488531" sldId="290"/>
            <ac:picMk id="4" creationId="{CA0ED91A-A497-0F3F-F37B-439D145AD6C8}"/>
          </ac:picMkLst>
        </pc:picChg>
      </pc:sldChg>
      <pc:sldChg chg="addSp modSp add mod">
        <pc:chgData name="Bruce Young" userId="4994272d-93d8-4835-8bf9-ec31827573e8" providerId="ADAL" clId="{C6BAF010-4FDD-45A6-9ED5-1F8C13ED97E1}" dt="2023-02-16T16:53:36.567" v="1065" actId="1076"/>
        <pc:sldMkLst>
          <pc:docMk/>
          <pc:sldMk cId="2093215936" sldId="291"/>
        </pc:sldMkLst>
        <pc:spChg chg="mod">
          <ac:chgData name="Bruce Young" userId="4994272d-93d8-4835-8bf9-ec31827573e8" providerId="ADAL" clId="{C6BAF010-4FDD-45A6-9ED5-1F8C13ED97E1}" dt="2023-02-15T22:18:18.864" v="592" actId="20577"/>
          <ac:spMkLst>
            <pc:docMk/>
            <pc:sldMk cId="2093215936" sldId="291"/>
            <ac:spMk id="2" creationId="{FABDBC88-A996-47FC-AFCE-6B36A448FA40}"/>
          </ac:spMkLst>
        </pc:spChg>
        <pc:spChg chg="add mod">
          <ac:chgData name="Bruce Young" userId="4994272d-93d8-4835-8bf9-ec31827573e8" providerId="ADAL" clId="{C6BAF010-4FDD-45A6-9ED5-1F8C13ED97E1}" dt="2023-02-15T22:15:28.730" v="441" actId="403"/>
          <ac:spMkLst>
            <pc:docMk/>
            <pc:sldMk cId="2093215936" sldId="291"/>
            <ac:spMk id="3" creationId="{374002B5-04AF-D872-84D1-3BEA306AF48F}"/>
          </ac:spMkLst>
        </pc:spChg>
        <pc:picChg chg="add mod">
          <ac:chgData name="Bruce Young" userId="4994272d-93d8-4835-8bf9-ec31827573e8" providerId="ADAL" clId="{C6BAF010-4FDD-45A6-9ED5-1F8C13ED97E1}" dt="2023-02-16T16:53:28.602" v="1063" actId="1076"/>
          <ac:picMkLst>
            <pc:docMk/>
            <pc:sldMk cId="2093215936" sldId="291"/>
            <ac:picMk id="4" creationId="{E9124953-AE1A-235F-7700-C3F79A32B4E2}"/>
          </ac:picMkLst>
        </pc:picChg>
        <pc:picChg chg="add mod">
          <ac:chgData name="Bruce Young" userId="4994272d-93d8-4835-8bf9-ec31827573e8" providerId="ADAL" clId="{C6BAF010-4FDD-45A6-9ED5-1F8C13ED97E1}" dt="2023-02-16T16:53:36.567" v="1065" actId="1076"/>
          <ac:picMkLst>
            <pc:docMk/>
            <pc:sldMk cId="2093215936" sldId="291"/>
            <ac:picMk id="5" creationId="{72EA43AD-8FC5-6A82-0DD1-283F91732671}"/>
          </ac:picMkLst>
        </pc:picChg>
      </pc:sldChg>
      <pc:sldChg chg="addSp modSp add mod">
        <pc:chgData name="Bruce Young" userId="4994272d-93d8-4835-8bf9-ec31827573e8" providerId="ADAL" clId="{C6BAF010-4FDD-45A6-9ED5-1F8C13ED97E1}" dt="2023-02-16T17:09:19.894" v="1136" actId="692"/>
        <pc:sldMkLst>
          <pc:docMk/>
          <pc:sldMk cId="3238630873" sldId="292"/>
        </pc:sldMkLst>
        <pc:spChg chg="mod">
          <ac:chgData name="Bruce Young" userId="4994272d-93d8-4835-8bf9-ec31827573e8" providerId="ADAL" clId="{C6BAF010-4FDD-45A6-9ED5-1F8C13ED97E1}" dt="2023-02-15T22:19:31.516" v="623" actId="12"/>
          <ac:spMkLst>
            <pc:docMk/>
            <pc:sldMk cId="3238630873" sldId="292"/>
            <ac:spMk id="2" creationId="{FABDBC88-A996-47FC-AFCE-6B36A448FA40}"/>
          </ac:spMkLst>
        </pc:spChg>
        <pc:spChg chg="add mod">
          <ac:chgData name="Bruce Young" userId="4994272d-93d8-4835-8bf9-ec31827573e8" providerId="ADAL" clId="{C6BAF010-4FDD-45A6-9ED5-1F8C13ED97E1}" dt="2023-02-16T16:55:21.695" v="1116" actId="114"/>
          <ac:spMkLst>
            <pc:docMk/>
            <pc:sldMk cId="3238630873" sldId="292"/>
            <ac:spMk id="3" creationId="{378A9A9A-3BAB-C526-2488-1114FB100BA2}"/>
          </ac:spMkLst>
        </pc:spChg>
        <pc:spChg chg="mod">
          <ac:chgData name="Bruce Young" userId="4994272d-93d8-4835-8bf9-ec31827573e8" providerId="ADAL" clId="{C6BAF010-4FDD-45A6-9ED5-1F8C13ED97E1}" dt="2023-02-15T22:12:30.644" v="348" actId="14100"/>
          <ac:spMkLst>
            <pc:docMk/>
            <pc:sldMk cId="3238630873" sldId="292"/>
            <ac:spMk id="9" creationId="{99D96A5C-2FC8-476E-9E21-5D9A36377F77}"/>
          </ac:spMkLst>
        </pc:spChg>
        <pc:picChg chg="add mod">
          <ac:chgData name="Bruce Young" userId="4994272d-93d8-4835-8bf9-ec31827573e8" providerId="ADAL" clId="{C6BAF010-4FDD-45A6-9ED5-1F8C13ED97E1}" dt="2023-02-16T17:09:19.894" v="1136" actId="692"/>
          <ac:picMkLst>
            <pc:docMk/>
            <pc:sldMk cId="3238630873" sldId="292"/>
            <ac:picMk id="1026" creationId="{CF1EE981-E748-ED71-E9E5-63BFBA206229}"/>
          </ac:picMkLst>
        </pc:picChg>
      </pc:sldChg>
      <pc:sldChg chg="addSp delSp modSp add mod ord">
        <pc:chgData name="Bruce Young" userId="4994272d-93d8-4835-8bf9-ec31827573e8" providerId="ADAL" clId="{C6BAF010-4FDD-45A6-9ED5-1F8C13ED97E1}" dt="2023-02-16T16:48:12.787" v="1048" actId="14100"/>
        <pc:sldMkLst>
          <pc:docMk/>
          <pc:sldMk cId="1175041849" sldId="293"/>
        </pc:sldMkLst>
        <pc:spChg chg="del">
          <ac:chgData name="Bruce Young" userId="4994272d-93d8-4835-8bf9-ec31827573e8" providerId="ADAL" clId="{C6BAF010-4FDD-45A6-9ED5-1F8C13ED97E1}" dt="2023-02-15T22:28:09.434" v="724" actId="478"/>
          <ac:spMkLst>
            <pc:docMk/>
            <pc:sldMk cId="1175041849" sldId="293"/>
            <ac:spMk id="7" creationId="{7C0CFF45-1968-41BB-AE73-E5CEB842A50A}"/>
          </ac:spMkLst>
        </pc:spChg>
        <pc:spChg chg="mod">
          <ac:chgData name="Bruce Young" userId="4994272d-93d8-4835-8bf9-ec31827573e8" providerId="ADAL" clId="{C6BAF010-4FDD-45A6-9ED5-1F8C13ED97E1}" dt="2023-02-15T22:35:23.571" v="827" actId="20577"/>
          <ac:spMkLst>
            <pc:docMk/>
            <pc:sldMk cId="1175041849" sldId="293"/>
            <ac:spMk id="9" creationId="{99D96A5C-2FC8-476E-9E21-5D9A36377F77}"/>
          </ac:spMkLst>
        </pc:spChg>
        <pc:picChg chg="add mod">
          <ac:chgData name="Bruce Young" userId="4994272d-93d8-4835-8bf9-ec31827573e8" providerId="ADAL" clId="{C6BAF010-4FDD-45A6-9ED5-1F8C13ED97E1}" dt="2023-02-16T16:48:12.787" v="1048" actId="14100"/>
          <ac:picMkLst>
            <pc:docMk/>
            <pc:sldMk cId="1175041849" sldId="293"/>
            <ac:picMk id="2" creationId="{432506D1-6F86-75C7-408E-E523F9527255}"/>
          </ac:picMkLst>
        </pc:picChg>
        <pc:picChg chg="add mod">
          <ac:chgData name="Bruce Young" userId="4994272d-93d8-4835-8bf9-ec31827573e8" providerId="ADAL" clId="{C6BAF010-4FDD-45A6-9ED5-1F8C13ED97E1}" dt="2023-02-16T16:48:02.929" v="1045" actId="1076"/>
          <ac:picMkLst>
            <pc:docMk/>
            <pc:sldMk cId="1175041849" sldId="293"/>
            <ac:picMk id="3" creationId="{B77CFCBB-5E3C-E29E-4C82-417F7E1949CE}"/>
          </ac:picMkLst>
        </pc:picChg>
        <pc:picChg chg="add mod">
          <ac:chgData name="Bruce Young" userId="4994272d-93d8-4835-8bf9-ec31827573e8" providerId="ADAL" clId="{C6BAF010-4FDD-45A6-9ED5-1F8C13ED97E1}" dt="2023-02-16T16:48:05.477" v="1046" actId="1076"/>
          <ac:picMkLst>
            <pc:docMk/>
            <pc:sldMk cId="1175041849" sldId="293"/>
            <ac:picMk id="5" creationId="{970F0591-9EC1-96F2-080D-3843E32ACAA6}"/>
          </ac:picMkLst>
        </pc:picChg>
        <pc:picChg chg="add del mod">
          <ac:chgData name="Bruce Young" userId="4994272d-93d8-4835-8bf9-ec31827573e8" providerId="ADAL" clId="{C6BAF010-4FDD-45A6-9ED5-1F8C13ED97E1}" dt="2023-02-16T16:47:50.705" v="1041" actId="478"/>
          <ac:picMkLst>
            <pc:docMk/>
            <pc:sldMk cId="1175041849" sldId="293"/>
            <ac:picMk id="8" creationId="{BC1D31CA-9B9F-E7AA-6C47-19B8D2BBCC17}"/>
          </ac:picMkLst>
        </pc:picChg>
      </pc:sldChg>
      <pc:sldChg chg="addSp delSp modSp add mod">
        <pc:chgData name="Bruce Young" userId="4994272d-93d8-4835-8bf9-ec31827573e8" providerId="ADAL" clId="{C6BAF010-4FDD-45A6-9ED5-1F8C13ED97E1}" dt="2023-02-15T22:32:19.207" v="787" actId="20577"/>
        <pc:sldMkLst>
          <pc:docMk/>
          <pc:sldMk cId="2279593813" sldId="294"/>
        </pc:sldMkLst>
        <pc:spChg chg="mod">
          <ac:chgData name="Bruce Young" userId="4994272d-93d8-4835-8bf9-ec31827573e8" providerId="ADAL" clId="{C6BAF010-4FDD-45A6-9ED5-1F8C13ED97E1}" dt="2023-02-15T22:32:19.207" v="787" actId="20577"/>
          <ac:spMkLst>
            <pc:docMk/>
            <pc:sldMk cId="2279593813" sldId="294"/>
            <ac:spMk id="9" creationId="{99D96A5C-2FC8-476E-9E21-5D9A36377F77}"/>
          </ac:spMkLst>
        </pc:spChg>
        <pc:picChg chg="del mod">
          <ac:chgData name="Bruce Young" userId="4994272d-93d8-4835-8bf9-ec31827573e8" providerId="ADAL" clId="{C6BAF010-4FDD-45A6-9ED5-1F8C13ED97E1}" dt="2023-02-15T22:29:11.854" v="733" actId="478"/>
          <ac:picMkLst>
            <pc:docMk/>
            <pc:sldMk cId="2279593813" sldId="294"/>
            <ac:picMk id="2" creationId="{432506D1-6F86-75C7-408E-E523F9527255}"/>
          </ac:picMkLst>
        </pc:picChg>
        <pc:picChg chg="del">
          <ac:chgData name="Bruce Young" userId="4994272d-93d8-4835-8bf9-ec31827573e8" providerId="ADAL" clId="{C6BAF010-4FDD-45A6-9ED5-1F8C13ED97E1}" dt="2023-02-15T22:29:12.718" v="734" actId="478"/>
          <ac:picMkLst>
            <pc:docMk/>
            <pc:sldMk cId="2279593813" sldId="294"/>
            <ac:picMk id="3" creationId="{B77CFCBB-5E3C-E29E-4C82-417F7E1949CE}"/>
          </ac:picMkLst>
        </pc:picChg>
        <pc:picChg chg="add mod">
          <ac:chgData name="Bruce Young" userId="4994272d-93d8-4835-8bf9-ec31827573e8" providerId="ADAL" clId="{C6BAF010-4FDD-45A6-9ED5-1F8C13ED97E1}" dt="2023-02-15T22:32:10.667" v="760" actId="14100"/>
          <ac:picMkLst>
            <pc:docMk/>
            <pc:sldMk cId="2279593813" sldId="294"/>
            <ac:picMk id="4" creationId="{A5DD6F11-3A43-A55C-D96C-50801D2FA1D3}"/>
          </ac:picMkLst>
        </pc:picChg>
        <pc:picChg chg="add mod">
          <ac:chgData name="Bruce Young" userId="4994272d-93d8-4835-8bf9-ec31827573e8" providerId="ADAL" clId="{C6BAF010-4FDD-45A6-9ED5-1F8C13ED97E1}" dt="2023-02-15T22:31:58.185" v="757" actId="14100"/>
          <ac:picMkLst>
            <pc:docMk/>
            <pc:sldMk cId="2279593813" sldId="294"/>
            <ac:picMk id="5" creationId="{CD794903-0335-E3BB-8C45-316E0691D7BB}"/>
          </ac:picMkLst>
        </pc:picChg>
        <pc:picChg chg="add mod">
          <ac:chgData name="Bruce Young" userId="4994272d-93d8-4835-8bf9-ec31827573e8" providerId="ADAL" clId="{C6BAF010-4FDD-45A6-9ED5-1F8C13ED97E1}" dt="2023-02-15T22:32:05.844" v="759" actId="692"/>
          <ac:picMkLst>
            <pc:docMk/>
            <pc:sldMk cId="2279593813" sldId="294"/>
            <ac:picMk id="7" creationId="{5DB74CE7-B49B-D919-3CDB-C5B8FC92639B}"/>
          </ac:picMkLst>
        </pc:picChg>
        <pc:picChg chg="add mod">
          <ac:chgData name="Bruce Young" userId="4994272d-93d8-4835-8bf9-ec31827573e8" providerId="ADAL" clId="{C6BAF010-4FDD-45A6-9ED5-1F8C13ED97E1}" dt="2023-02-15T22:32:02.177" v="758" actId="692"/>
          <ac:picMkLst>
            <pc:docMk/>
            <pc:sldMk cId="2279593813" sldId="294"/>
            <ac:picMk id="10" creationId="{458E4232-994B-5398-8861-7584BD231554}"/>
          </ac:picMkLst>
        </pc:picChg>
      </pc:sldChg>
      <pc:sldChg chg="addSp delSp modSp add mod">
        <pc:chgData name="Bruce Young" userId="4994272d-93d8-4835-8bf9-ec31827573e8" providerId="ADAL" clId="{C6BAF010-4FDD-45A6-9ED5-1F8C13ED97E1}" dt="2023-02-16T16:47:26.971" v="1040" actId="1076"/>
        <pc:sldMkLst>
          <pc:docMk/>
          <pc:sldMk cId="3242154426" sldId="295"/>
        </pc:sldMkLst>
        <pc:spChg chg="mod">
          <ac:chgData name="Bruce Young" userId="4994272d-93d8-4835-8bf9-ec31827573e8" providerId="ADAL" clId="{C6BAF010-4FDD-45A6-9ED5-1F8C13ED97E1}" dt="2023-02-16T16:46:58.044" v="1034" actId="1076"/>
          <ac:spMkLst>
            <pc:docMk/>
            <pc:sldMk cId="3242154426" sldId="295"/>
            <ac:spMk id="9" creationId="{99D96A5C-2FC8-476E-9E21-5D9A36377F77}"/>
          </ac:spMkLst>
        </pc:spChg>
        <pc:picChg chg="del">
          <ac:chgData name="Bruce Young" userId="4994272d-93d8-4835-8bf9-ec31827573e8" providerId="ADAL" clId="{C6BAF010-4FDD-45A6-9ED5-1F8C13ED97E1}" dt="2023-02-15T22:35:55.875" v="841" actId="478"/>
          <ac:picMkLst>
            <pc:docMk/>
            <pc:sldMk cId="3242154426" sldId="295"/>
            <ac:picMk id="2" creationId="{432506D1-6F86-75C7-408E-E523F9527255}"/>
          </ac:picMkLst>
        </pc:picChg>
        <pc:picChg chg="add mod">
          <ac:chgData name="Bruce Young" userId="4994272d-93d8-4835-8bf9-ec31827573e8" providerId="ADAL" clId="{C6BAF010-4FDD-45A6-9ED5-1F8C13ED97E1}" dt="2023-02-16T16:46:52.368" v="1032" actId="1076"/>
          <ac:picMkLst>
            <pc:docMk/>
            <pc:sldMk cId="3242154426" sldId="295"/>
            <ac:picMk id="3" creationId="{41E4FBDB-0F69-7B74-42D1-954EA097A436}"/>
          </ac:picMkLst>
        </pc:picChg>
        <pc:picChg chg="del">
          <ac:chgData name="Bruce Young" userId="4994272d-93d8-4835-8bf9-ec31827573e8" providerId="ADAL" clId="{C6BAF010-4FDD-45A6-9ED5-1F8C13ED97E1}" dt="2023-02-15T22:35:56.534" v="842" actId="478"/>
          <ac:picMkLst>
            <pc:docMk/>
            <pc:sldMk cId="3242154426" sldId="295"/>
            <ac:picMk id="3" creationId="{B77CFCBB-5E3C-E29E-4C82-417F7E1949CE}"/>
          </ac:picMkLst>
        </pc:picChg>
        <pc:picChg chg="add mod">
          <ac:chgData name="Bruce Young" userId="4994272d-93d8-4835-8bf9-ec31827573e8" providerId="ADAL" clId="{C6BAF010-4FDD-45A6-9ED5-1F8C13ED97E1}" dt="2023-02-16T16:47:01.152" v="1035" actId="1076"/>
          <ac:picMkLst>
            <pc:docMk/>
            <pc:sldMk cId="3242154426" sldId="295"/>
            <ac:picMk id="5" creationId="{7AD11A60-D2B4-7BF3-3CF9-C5D99A05FA39}"/>
          </ac:picMkLst>
        </pc:picChg>
        <pc:picChg chg="del">
          <ac:chgData name="Bruce Young" userId="4994272d-93d8-4835-8bf9-ec31827573e8" providerId="ADAL" clId="{C6BAF010-4FDD-45A6-9ED5-1F8C13ED97E1}" dt="2023-02-15T22:35:57.115" v="843" actId="478"/>
          <ac:picMkLst>
            <pc:docMk/>
            <pc:sldMk cId="3242154426" sldId="295"/>
            <ac:picMk id="5" creationId="{970F0591-9EC1-96F2-080D-3843E32ACAA6}"/>
          </ac:picMkLst>
        </pc:picChg>
        <pc:picChg chg="add mod ord">
          <ac:chgData name="Bruce Young" userId="4994272d-93d8-4835-8bf9-ec31827573e8" providerId="ADAL" clId="{C6BAF010-4FDD-45A6-9ED5-1F8C13ED97E1}" dt="2023-02-16T16:47:26.971" v="1040" actId="1076"/>
          <ac:picMkLst>
            <pc:docMk/>
            <pc:sldMk cId="3242154426" sldId="295"/>
            <ac:picMk id="7" creationId="{766860D1-088F-3EB2-90E0-2D11BC1B88FD}"/>
          </ac:picMkLst>
        </pc:picChg>
        <pc:picChg chg="del">
          <ac:chgData name="Bruce Young" userId="4994272d-93d8-4835-8bf9-ec31827573e8" providerId="ADAL" clId="{C6BAF010-4FDD-45A6-9ED5-1F8C13ED97E1}" dt="2023-02-15T22:35:57.693" v="844" actId="478"/>
          <ac:picMkLst>
            <pc:docMk/>
            <pc:sldMk cId="3242154426" sldId="295"/>
            <ac:picMk id="8" creationId="{BC1D31CA-9B9F-E7AA-6C47-19B8D2BBCC17}"/>
          </ac:picMkLst>
        </pc:picChg>
        <pc:picChg chg="add mod">
          <ac:chgData name="Bruce Young" userId="4994272d-93d8-4835-8bf9-ec31827573e8" providerId="ADAL" clId="{C6BAF010-4FDD-45A6-9ED5-1F8C13ED97E1}" dt="2023-02-16T16:47:07.890" v="1037" actId="1076"/>
          <ac:picMkLst>
            <pc:docMk/>
            <pc:sldMk cId="3242154426" sldId="295"/>
            <ac:picMk id="10" creationId="{54B987CD-75FC-DA72-41FF-2EBB4FADB422}"/>
          </ac:picMkLst>
        </pc:picChg>
      </pc:sldChg>
      <pc:sldChg chg="addSp delSp modSp add mod">
        <pc:chgData name="Bruce Young" userId="4994272d-93d8-4835-8bf9-ec31827573e8" providerId="ADAL" clId="{C6BAF010-4FDD-45A6-9ED5-1F8C13ED97E1}" dt="2023-02-16T16:51:47.138" v="1061" actId="1076"/>
        <pc:sldMkLst>
          <pc:docMk/>
          <pc:sldMk cId="3120235376" sldId="296"/>
        </pc:sldMkLst>
        <pc:spChg chg="mod">
          <ac:chgData name="Bruce Young" userId="4994272d-93d8-4835-8bf9-ec31827573e8" providerId="ADAL" clId="{C6BAF010-4FDD-45A6-9ED5-1F8C13ED97E1}" dt="2023-02-15T22:36:26.404" v="880" actId="14100"/>
          <ac:spMkLst>
            <pc:docMk/>
            <pc:sldMk cId="3120235376" sldId="296"/>
            <ac:spMk id="9" creationId="{99D96A5C-2FC8-476E-9E21-5D9A36377F77}"/>
          </ac:spMkLst>
        </pc:spChg>
        <pc:picChg chg="del">
          <ac:chgData name="Bruce Young" userId="4994272d-93d8-4835-8bf9-ec31827573e8" providerId="ADAL" clId="{C6BAF010-4FDD-45A6-9ED5-1F8C13ED97E1}" dt="2023-02-15T22:35:50.064" v="838" actId="478"/>
          <ac:picMkLst>
            <pc:docMk/>
            <pc:sldMk cId="3120235376" sldId="296"/>
            <ac:picMk id="2" creationId="{432506D1-6F86-75C7-408E-E523F9527255}"/>
          </ac:picMkLst>
        </pc:picChg>
        <pc:picChg chg="add mod">
          <ac:chgData name="Bruce Young" userId="4994272d-93d8-4835-8bf9-ec31827573e8" providerId="ADAL" clId="{C6BAF010-4FDD-45A6-9ED5-1F8C13ED97E1}" dt="2023-02-16T16:51:47.138" v="1061" actId="1076"/>
          <ac:picMkLst>
            <pc:docMk/>
            <pc:sldMk cId="3120235376" sldId="296"/>
            <ac:picMk id="3" creationId="{B1A14EF9-13B1-0FB2-900C-33AA2AD552E3}"/>
          </ac:picMkLst>
        </pc:picChg>
        <pc:picChg chg="del">
          <ac:chgData name="Bruce Young" userId="4994272d-93d8-4835-8bf9-ec31827573e8" providerId="ADAL" clId="{C6BAF010-4FDD-45A6-9ED5-1F8C13ED97E1}" dt="2023-02-15T22:35:50.863" v="839" actId="478"/>
          <ac:picMkLst>
            <pc:docMk/>
            <pc:sldMk cId="3120235376" sldId="296"/>
            <ac:picMk id="3" creationId="{B77CFCBB-5E3C-E29E-4C82-417F7E1949CE}"/>
          </ac:picMkLst>
        </pc:picChg>
        <pc:picChg chg="add mod">
          <ac:chgData name="Bruce Young" userId="4994272d-93d8-4835-8bf9-ec31827573e8" providerId="ADAL" clId="{C6BAF010-4FDD-45A6-9ED5-1F8C13ED97E1}" dt="2023-02-16T16:51:16.540" v="1060" actId="1076"/>
          <ac:picMkLst>
            <pc:docMk/>
            <pc:sldMk cId="3120235376" sldId="296"/>
            <ac:picMk id="5" creationId="{29050A19-3A87-D860-A39B-7F33119A9E45}"/>
          </ac:picMkLst>
        </pc:picChg>
        <pc:picChg chg="del">
          <ac:chgData name="Bruce Young" userId="4994272d-93d8-4835-8bf9-ec31827573e8" providerId="ADAL" clId="{C6BAF010-4FDD-45A6-9ED5-1F8C13ED97E1}" dt="2023-02-15T22:35:51.557" v="840" actId="478"/>
          <ac:picMkLst>
            <pc:docMk/>
            <pc:sldMk cId="3120235376" sldId="296"/>
            <ac:picMk id="5" creationId="{970F0591-9EC1-96F2-080D-3843E32ACAA6}"/>
          </ac:picMkLst>
        </pc:picChg>
        <pc:picChg chg="add mod">
          <ac:chgData name="Bruce Young" userId="4994272d-93d8-4835-8bf9-ec31827573e8" providerId="ADAL" clId="{C6BAF010-4FDD-45A6-9ED5-1F8C13ED97E1}" dt="2023-02-16T16:48:47.056" v="1049" actId="692"/>
          <ac:picMkLst>
            <pc:docMk/>
            <pc:sldMk cId="3120235376" sldId="296"/>
            <ac:picMk id="6" creationId="{34A730E3-87D0-78C4-0089-9F9D9FDF65A4}"/>
          </ac:picMkLst>
        </pc:picChg>
        <pc:picChg chg="mod">
          <ac:chgData name="Bruce Young" userId="4994272d-93d8-4835-8bf9-ec31827573e8" providerId="ADAL" clId="{C6BAF010-4FDD-45A6-9ED5-1F8C13ED97E1}" dt="2023-02-16T16:51:13.298" v="1059" actId="1076"/>
          <ac:picMkLst>
            <pc:docMk/>
            <pc:sldMk cId="3120235376" sldId="296"/>
            <ac:picMk id="8" creationId="{BC1D31CA-9B9F-E7AA-6C47-19B8D2BBCC17}"/>
          </ac:picMkLst>
        </pc:picChg>
      </pc:sldChg>
      <pc:sldChg chg="addSp delSp modSp add del mod modAnim">
        <pc:chgData name="Bruce Young" userId="4994272d-93d8-4835-8bf9-ec31827573e8" providerId="ADAL" clId="{C6BAF010-4FDD-45A6-9ED5-1F8C13ED97E1}" dt="2023-02-16T20:14:58.413" v="1875" actId="47"/>
        <pc:sldMkLst>
          <pc:docMk/>
          <pc:sldMk cId="1093772442" sldId="297"/>
        </pc:sldMkLst>
        <pc:spChg chg="del">
          <ac:chgData name="Bruce Young" userId="4994272d-93d8-4835-8bf9-ec31827573e8" providerId="ADAL" clId="{C6BAF010-4FDD-45A6-9ED5-1F8C13ED97E1}" dt="2023-02-16T17:07:06.217" v="1118" actId="478"/>
          <ac:spMkLst>
            <pc:docMk/>
            <pc:sldMk cId="1093772442" sldId="297"/>
            <ac:spMk id="2" creationId="{FABDBC88-A996-47FC-AFCE-6B36A448FA40}"/>
          </ac:spMkLst>
        </pc:spChg>
        <pc:spChg chg="del">
          <ac:chgData name="Bruce Young" userId="4994272d-93d8-4835-8bf9-ec31827573e8" providerId="ADAL" clId="{C6BAF010-4FDD-45A6-9ED5-1F8C13ED97E1}" dt="2023-02-16T17:07:08.504" v="1119" actId="478"/>
          <ac:spMkLst>
            <pc:docMk/>
            <pc:sldMk cId="1093772442" sldId="297"/>
            <ac:spMk id="3" creationId="{378A9A9A-3BAB-C526-2488-1114FB100BA2}"/>
          </ac:spMkLst>
        </pc:spChg>
        <pc:spChg chg="add mod">
          <ac:chgData name="Bruce Young" userId="4994272d-93d8-4835-8bf9-ec31827573e8" providerId="ADAL" clId="{C6BAF010-4FDD-45A6-9ED5-1F8C13ED97E1}" dt="2023-02-16T17:28:07.357" v="1771" actId="20577"/>
          <ac:spMkLst>
            <pc:docMk/>
            <pc:sldMk cId="1093772442" sldId="297"/>
            <ac:spMk id="4" creationId="{518B3D83-FDA6-FA22-4D89-90DB6FC84B4F}"/>
          </ac:spMkLst>
        </pc:spChg>
        <pc:spChg chg="mod">
          <ac:chgData name="Bruce Young" userId="4994272d-93d8-4835-8bf9-ec31827573e8" providerId="ADAL" clId="{C6BAF010-4FDD-45A6-9ED5-1F8C13ED97E1}" dt="2023-02-16T17:14:31.279" v="1339" actId="20577"/>
          <ac:spMkLst>
            <pc:docMk/>
            <pc:sldMk cId="1093772442" sldId="297"/>
            <ac:spMk id="9" creationId="{99D96A5C-2FC8-476E-9E21-5D9A36377F77}"/>
          </ac:spMkLst>
        </pc:spChg>
      </pc:sldChg>
      <pc:sldChg chg="addSp modSp add mod ord">
        <pc:chgData name="Bruce Young" userId="4994272d-93d8-4835-8bf9-ec31827573e8" providerId="ADAL" clId="{C6BAF010-4FDD-45A6-9ED5-1F8C13ED97E1}" dt="2023-02-16T17:15:56.507" v="1358" actId="692"/>
        <pc:sldMkLst>
          <pc:docMk/>
          <pc:sldMk cId="988670764" sldId="298"/>
        </pc:sldMkLst>
        <pc:picChg chg="add mod">
          <ac:chgData name="Bruce Young" userId="4994272d-93d8-4835-8bf9-ec31827573e8" providerId="ADAL" clId="{C6BAF010-4FDD-45A6-9ED5-1F8C13ED97E1}" dt="2023-02-16T17:15:56.507" v="1358" actId="692"/>
          <ac:picMkLst>
            <pc:docMk/>
            <pc:sldMk cId="988670764" sldId="298"/>
            <ac:picMk id="3" creationId="{39E5B508-4A58-57D6-0F4D-CAD2213F84A6}"/>
          </ac:picMkLst>
        </pc:picChg>
      </pc:sldChg>
      <pc:sldChg chg="addSp modSp add mod ord">
        <pc:chgData name="Bruce Young" userId="4994272d-93d8-4835-8bf9-ec31827573e8" providerId="ADAL" clId="{C6BAF010-4FDD-45A6-9ED5-1F8C13ED97E1}" dt="2023-02-16T17:46:49.301" v="1874" actId="113"/>
        <pc:sldMkLst>
          <pc:docMk/>
          <pc:sldMk cId="1191046915" sldId="299"/>
        </pc:sldMkLst>
        <pc:spChg chg="mod">
          <ac:chgData name="Bruce Young" userId="4994272d-93d8-4835-8bf9-ec31827573e8" providerId="ADAL" clId="{C6BAF010-4FDD-45A6-9ED5-1F8C13ED97E1}" dt="2023-02-16T17:46:49.301" v="1874" actId="113"/>
          <ac:spMkLst>
            <pc:docMk/>
            <pc:sldMk cId="1191046915" sldId="299"/>
            <ac:spMk id="4" creationId="{518B3D83-FDA6-FA22-4D89-90DB6FC84B4F}"/>
          </ac:spMkLst>
        </pc:spChg>
        <pc:picChg chg="add mod">
          <ac:chgData name="Bruce Young" userId="4994272d-93d8-4835-8bf9-ec31827573e8" providerId="ADAL" clId="{C6BAF010-4FDD-45A6-9ED5-1F8C13ED97E1}" dt="2023-02-16T17:32:59.594" v="1778" actId="692"/>
          <ac:picMkLst>
            <pc:docMk/>
            <pc:sldMk cId="1191046915" sldId="299"/>
            <ac:picMk id="3" creationId="{D86C5A1B-FA44-1F93-B714-2B54FD54092D}"/>
          </ac:picMkLst>
        </pc:picChg>
      </pc:sldChg>
      <pc:sldChg chg="addSp delSp modSp add mod addAnim delAnim modAnim">
        <pc:chgData name="Bruce Young" userId="4994272d-93d8-4835-8bf9-ec31827573e8" providerId="ADAL" clId="{C6BAF010-4FDD-45A6-9ED5-1F8C13ED97E1}" dt="2023-02-16T17:42:54.873" v="1822"/>
        <pc:sldMkLst>
          <pc:docMk/>
          <pc:sldMk cId="2347355730" sldId="300"/>
        </pc:sldMkLst>
        <pc:spChg chg="del mod">
          <ac:chgData name="Bruce Young" userId="4994272d-93d8-4835-8bf9-ec31827573e8" providerId="ADAL" clId="{C6BAF010-4FDD-45A6-9ED5-1F8C13ED97E1}" dt="2023-02-16T17:42:31.545" v="1818" actId="478"/>
          <ac:spMkLst>
            <pc:docMk/>
            <pc:sldMk cId="2347355730" sldId="300"/>
            <ac:spMk id="4" creationId="{518B3D83-FDA6-FA22-4D89-90DB6FC84B4F}"/>
          </ac:spMkLst>
        </pc:spChg>
        <pc:spChg chg="add mod">
          <ac:chgData name="Bruce Young" userId="4994272d-93d8-4835-8bf9-ec31827573e8" providerId="ADAL" clId="{C6BAF010-4FDD-45A6-9ED5-1F8C13ED97E1}" dt="2023-02-16T17:39:37.090" v="1810" actId="1076"/>
          <ac:spMkLst>
            <pc:docMk/>
            <pc:sldMk cId="2347355730" sldId="300"/>
            <ac:spMk id="11" creationId="{CBF7B0F1-627E-60A0-8104-9CF2F71641A9}"/>
          </ac:spMkLst>
        </pc:spChg>
        <pc:grpChg chg="add del mod">
          <ac:chgData name="Bruce Young" userId="4994272d-93d8-4835-8bf9-ec31827573e8" providerId="ADAL" clId="{C6BAF010-4FDD-45A6-9ED5-1F8C13ED97E1}" dt="2023-02-16T17:42:01.853" v="1816" actId="478"/>
          <ac:grpSpMkLst>
            <pc:docMk/>
            <pc:sldMk cId="2347355730" sldId="300"/>
            <ac:grpSpMk id="10" creationId="{D9D77E03-A2AD-6D89-ED88-B9833E053615}"/>
          </ac:grpSpMkLst>
        </pc:grpChg>
        <pc:grpChg chg="add mod">
          <ac:chgData name="Bruce Young" userId="4994272d-93d8-4835-8bf9-ec31827573e8" providerId="ADAL" clId="{C6BAF010-4FDD-45A6-9ED5-1F8C13ED97E1}" dt="2023-02-16T17:42:36.864" v="1820" actId="1076"/>
          <ac:grpSpMkLst>
            <pc:docMk/>
            <pc:sldMk cId="2347355730" sldId="300"/>
            <ac:grpSpMk id="12" creationId="{E01D29BD-5AA2-DE3C-64A6-C45656F9133E}"/>
          </ac:grpSpMkLst>
        </pc:grpChg>
        <pc:picChg chg="add mod">
          <ac:chgData name="Bruce Young" userId="4994272d-93d8-4835-8bf9-ec31827573e8" providerId="ADAL" clId="{C6BAF010-4FDD-45A6-9ED5-1F8C13ED97E1}" dt="2023-02-16T17:38:25.680" v="1795" actId="164"/>
          <ac:picMkLst>
            <pc:docMk/>
            <pc:sldMk cId="2347355730" sldId="300"/>
            <ac:picMk id="3" creationId="{2A91406A-F33F-BC37-F550-0BD9D7F12301}"/>
          </ac:picMkLst>
        </pc:picChg>
        <pc:picChg chg="add mod">
          <ac:chgData name="Bruce Young" userId="4994272d-93d8-4835-8bf9-ec31827573e8" providerId="ADAL" clId="{C6BAF010-4FDD-45A6-9ED5-1F8C13ED97E1}" dt="2023-02-16T17:38:25.680" v="1795" actId="164"/>
          <ac:picMkLst>
            <pc:docMk/>
            <pc:sldMk cId="2347355730" sldId="300"/>
            <ac:picMk id="6" creationId="{19BDFE6D-5F35-19EF-A385-CCA0769D4535}"/>
          </ac:picMkLst>
        </pc:picChg>
        <pc:picChg chg="add mod modCrop">
          <ac:chgData name="Bruce Young" userId="4994272d-93d8-4835-8bf9-ec31827573e8" providerId="ADAL" clId="{C6BAF010-4FDD-45A6-9ED5-1F8C13ED97E1}" dt="2023-02-16T17:38:25.680" v="1795" actId="164"/>
          <ac:picMkLst>
            <pc:docMk/>
            <pc:sldMk cId="2347355730" sldId="300"/>
            <ac:picMk id="8" creationId="{81FCB9A9-69B3-B380-D747-41052B21B68D}"/>
          </ac:picMkLst>
        </pc:picChg>
        <pc:picChg chg="mod">
          <ac:chgData name="Bruce Young" userId="4994272d-93d8-4835-8bf9-ec31827573e8" providerId="ADAL" clId="{C6BAF010-4FDD-45A6-9ED5-1F8C13ED97E1}" dt="2023-02-16T17:42:32.619" v="1819"/>
          <ac:picMkLst>
            <pc:docMk/>
            <pc:sldMk cId="2347355730" sldId="300"/>
            <ac:picMk id="13" creationId="{4C86C698-8185-9326-CB27-499619457799}"/>
          </ac:picMkLst>
        </pc:picChg>
        <pc:picChg chg="mod">
          <ac:chgData name="Bruce Young" userId="4994272d-93d8-4835-8bf9-ec31827573e8" providerId="ADAL" clId="{C6BAF010-4FDD-45A6-9ED5-1F8C13ED97E1}" dt="2023-02-16T17:42:32.619" v="1819"/>
          <ac:picMkLst>
            <pc:docMk/>
            <pc:sldMk cId="2347355730" sldId="300"/>
            <ac:picMk id="14" creationId="{0D7C41F2-251E-B338-6460-53A6184F3510}"/>
          </ac:picMkLst>
        </pc:picChg>
        <pc:picChg chg="mod">
          <ac:chgData name="Bruce Young" userId="4994272d-93d8-4835-8bf9-ec31827573e8" providerId="ADAL" clId="{C6BAF010-4FDD-45A6-9ED5-1F8C13ED97E1}" dt="2023-02-16T17:42:32.619" v="1819"/>
          <ac:picMkLst>
            <pc:docMk/>
            <pc:sldMk cId="2347355730" sldId="300"/>
            <ac:picMk id="15" creationId="{9ED3B68F-2188-8881-2CBE-99F0B327E7D3}"/>
          </ac:picMkLst>
        </pc:picChg>
      </pc:sldChg>
      <pc:sldChg chg="delSp modSp add mod delAnim modAnim">
        <pc:chgData name="Bruce Young" userId="4994272d-93d8-4835-8bf9-ec31827573e8" providerId="ADAL" clId="{C6BAF010-4FDD-45A6-9ED5-1F8C13ED97E1}" dt="2023-02-16T17:43:53.501" v="1826"/>
        <pc:sldMkLst>
          <pc:docMk/>
          <pc:sldMk cId="3000493434" sldId="301"/>
        </pc:sldMkLst>
        <pc:spChg chg="mod">
          <ac:chgData name="Bruce Young" userId="4994272d-93d8-4835-8bf9-ec31827573e8" providerId="ADAL" clId="{C6BAF010-4FDD-45A6-9ED5-1F8C13ED97E1}" dt="2023-02-16T17:43:17.250" v="1824" actId="20577"/>
          <ac:spMkLst>
            <pc:docMk/>
            <pc:sldMk cId="3000493434" sldId="301"/>
            <ac:spMk id="11" creationId="{CBF7B0F1-627E-60A0-8104-9CF2F71641A9}"/>
          </ac:spMkLst>
        </pc:spChg>
        <pc:grpChg chg="del">
          <ac:chgData name="Bruce Young" userId="4994272d-93d8-4835-8bf9-ec31827573e8" providerId="ADAL" clId="{C6BAF010-4FDD-45A6-9ED5-1F8C13ED97E1}" dt="2023-02-16T17:42:23.653" v="1817" actId="21"/>
          <ac:grpSpMkLst>
            <pc:docMk/>
            <pc:sldMk cId="3000493434" sldId="301"/>
            <ac:grpSpMk id="10" creationId="{D9D77E03-A2AD-6D89-ED88-B9833E05361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AF35DFB-46A7-4D4F-AE0B-5745712346E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3F0CCD-F448-044F-8C9B-550EECE8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2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9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2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0CCD-F448-044F-8C9B-550EECE84F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eserve01.sharepoint.com/communites/botany/SitePages/Community%20Hom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Cliff_alton@natureserv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_sears@natureserv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argaret_Ormes@natureserve.org" TargetMode="External"/><Relationship Id="rId13" Type="http://schemas.openxmlformats.org/officeDocument/2006/relationships/image" Target="../media/image8.jpeg"/><Relationship Id="rId3" Type="http://schemas.openxmlformats.org/officeDocument/2006/relationships/hyperlink" Target="mailto:wesley_knapp@natureserve.org" TargetMode="External"/><Relationship Id="rId7" Type="http://schemas.openxmlformats.org/officeDocument/2006/relationships/hyperlink" Target="mailto:Nicole_Sears@natureserve.org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uce_young@natureserve.org" TargetMode="External"/><Relationship Id="rId11" Type="http://schemas.openxmlformats.org/officeDocument/2006/relationships/image" Target="../media/image6.jpeg"/><Relationship Id="rId5" Type="http://schemas.openxmlformats.org/officeDocument/2006/relationships/hyperlink" Target="mailto:amanda_Treher@NatureServe.org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hyperlink" Target="mailto:Adele_Tomaino@natureserve.org" TargetMode="External"/><Relationship Id="rId9" Type="http://schemas.openxmlformats.org/officeDocument/2006/relationships/hyperlink" Target="mailto:Amie_enns@natureserve.org" TargetMode="Externa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Species Science In-Depth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7B796-F542-4D39-8A7F-BE8797440C64}"/>
              </a:ext>
            </a:extLst>
          </p:cNvPr>
          <p:cNvSpPr txBox="1"/>
          <p:nvPr/>
        </p:nvSpPr>
        <p:spPr>
          <a:xfrm>
            <a:off x="755763" y="961887"/>
            <a:ext cx="11357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Your Questions (Bruce)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Overview (Bruce)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Life of a Heritage Botanist (Tara)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Breakouts: 1: Ranking (Bruce) 2: EOs (Tara)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Breakouts: Switch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Break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Wrap up (Bruce &amp; Tara)</a:t>
            </a:r>
          </a:p>
        </p:txBody>
      </p:sp>
    </p:spTree>
    <p:extLst>
      <p:ext uri="{BB962C8B-B14F-4D97-AF65-F5344CB8AC3E}">
        <p14:creationId xmlns:p14="http://schemas.microsoft.com/office/powerpoint/2010/main" val="269135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02082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Track – Comprehensively Assessed Groups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ABDBC88-A996-47FC-AFCE-6B36A448FA40}"/>
              </a:ext>
            </a:extLst>
          </p:cNvPr>
          <p:cNvSpPr txBox="1"/>
          <p:nvPr/>
        </p:nvSpPr>
        <p:spPr>
          <a:xfrm>
            <a:off x="992628" y="1214094"/>
            <a:ext cx="8990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u="sn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Plants</a:t>
            </a:r>
          </a:p>
          <a:p>
            <a:endParaRPr lang="en-US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Vascular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Non-vascular plants*</a:t>
            </a:r>
          </a:p>
          <a:p>
            <a:endParaRPr lang="en-US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u="sn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Lichens*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002B5-04AF-D872-84D1-3BEA306AF48F}"/>
              </a:ext>
            </a:extLst>
          </p:cNvPr>
          <p:cNvSpPr txBox="1"/>
          <p:nvPr/>
        </p:nvSpPr>
        <p:spPr>
          <a:xfrm>
            <a:off x="1315233" y="5643906"/>
            <a:ext cx="5830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Complete species and ranks, incomplete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24953-AE1A-235F-7700-C3F79A32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45" y="1338905"/>
            <a:ext cx="1516944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A43AD-8FC5-6A82-0DD1-283F9173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67" y="4228208"/>
            <a:ext cx="2641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1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709754" cy="895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Don’t Track –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Non-Comprehensively Assessed Groups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ABDBC88-A996-47FC-AFCE-6B36A448FA40}"/>
              </a:ext>
            </a:extLst>
          </p:cNvPr>
          <p:cNvSpPr txBox="1"/>
          <p:nvPr/>
        </p:nvSpPr>
        <p:spPr>
          <a:xfrm>
            <a:off x="992628" y="1214094"/>
            <a:ext cx="8990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Animals</a:t>
            </a:r>
          </a:p>
          <a:p>
            <a:endParaRPr lang="en-US" sz="2800" u="sn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Marine fishes &amp; inverts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“Terrestrial” flies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beetles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bees and all non-bee Hymenoptera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other non-Lepidopteran insects</a:t>
            </a:r>
          </a:p>
          <a:p>
            <a:endParaRPr lang="en-US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Non-lichenized</a:t>
            </a:r>
          </a:p>
          <a:p>
            <a:endParaRPr lang="en-US" sz="2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9A9A-3BAB-C526-2488-1114FB100BA2}"/>
              </a:ext>
            </a:extLst>
          </p:cNvPr>
          <p:cNvSpPr txBox="1"/>
          <p:nvPr/>
        </p:nvSpPr>
        <p:spPr>
          <a:xfrm>
            <a:off x="6826685" y="1214094"/>
            <a:ext cx="4215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**All ESA/COSEWIC species tracked**</a:t>
            </a:r>
          </a:p>
        </p:txBody>
      </p:sp>
      <p:pic>
        <p:nvPicPr>
          <p:cNvPr id="1026" name="Picture 2" descr="Black flies: Livestock owners brace for more | Southern Idaho ...">
            <a:extLst>
              <a:ext uri="{FF2B5EF4-FFF2-40B4-BE49-F238E27FC236}">
                <a16:creationId xmlns:a16="http://schemas.microsoft.com/office/drawing/2014/main" id="{CF1EE981-E748-ED71-E9E5-63BFBA20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0225" y="2396898"/>
            <a:ext cx="3104955" cy="21284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709754" cy="895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B3D83-FDA6-FA22-4D89-90DB6FC84B4F}"/>
              </a:ext>
            </a:extLst>
          </p:cNvPr>
          <p:cNvSpPr txBox="1"/>
          <p:nvPr/>
        </p:nvSpPr>
        <p:spPr>
          <a:xfrm>
            <a:off x="1205802" y="2059912"/>
            <a:ext cx="41780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When to </a:t>
            </a:r>
            <a:r>
              <a:rPr lang="en-US" sz="2800" b="1" dirty="0"/>
              <a:t>score</a:t>
            </a:r>
            <a:r>
              <a:rPr lang="en-US" sz="2800" dirty="0"/>
              <a:t> a threat?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Threat </a:t>
            </a:r>
            <a:r>
              <a:rPr lang="en-US" sz="2800" b="1" dirty="0"/>
              <a:t>categories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Scope</a:t>
            </a:r>
            <a:r>
              <a:rPr lang="en-US" sz="2800" dirty="0"/>
              <a:t>, </a:t>
            </a:r>
            <a:r>
              <a:rPr lang="en-US" sz="2800" b="1" dirty="0"/>
              <a:t>Severity</a:t>
            </a:r>
            <a:r>
              <a:rPr lang="en-US" sz="2800" dirty="0"/>
              <a:t>, </a:t>
            </a:r>
            <a:r>
              <a:rPr lang="en-US" sz="2800" b="1" dirty="0"/>
              <a:t>Timing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Overall Threat </a:t>
            </a:r>
            <a:r>
              <a:rPr lang="en-US" sz="2800" b="1" dirty="0"/>
              <a:t>Impact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Intrinsic</a:t>
            </a:r>
            <a:r>
              <a:rPr lang="en-US" sz="2800" dirty="0"/>
              <a:t> </a:t>
            </a:r>
            <a:r>
              <a:rPr lang="en-US" sz="2800" b="1" dirty="0"/>
              <a:t>Vulnerability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5B508-4A58-57D6-0F4D-CAD2213F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318" y="1447800"/>
            <a:ext cx="3151094" cy="3151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867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709754" cy="895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B3D83-FDA6-FA22-4D89-90DB6FC84B4F}"/>
              </a:ext>
            </a:extLst>
          </p:cNvPr>
          <p:cNvSpPr txBox="1"/>
          <p:nvPr/>
        </p:nvSpPr>
        <p:spPr>
          <a:xfrm>
            <a:off x="1205802" y="2059912"/>
            <a:ext cx="1066035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/>
              <a:t>Remember</a:t>
            </a:r>
            <a:endParaRPr lang="en-US" sz="2800" u="sng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Score only </a:t>
            </a:r>
            <a:r>
              <a:rPr lang="en-US" sz="2800" b="1" dirty="0"/>
              <a:t>direct threats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Think about </a:t>
            </a:r>
            <a:r>
              <a:rPr lang="en-US" sz="2800" b="1" dirty="0"/>
              <a:t>next 10-20 </a:t>
            </a:r>
            <a:r>
              <a:rPr lang="en-US" sz="2800" b="1" dirty="0" err="1"/>
              <a:t>yr</a:t>
            </a:r>
            <a:endParaRPr lang="en-US" sz="2800" b="1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Effects of </a:t>
            </a:r>
            <a:r>
              <a:rPr lang="en-US" sz="2800" b="1" dirty="0"/>
              <a:t>past threats </a:t>
            </a:r>
            <a:r>
              <a:rPr lang="en-US" sz="2800" dirty="0"/>
              <a:t>are covered in </a:t>
            </a:r>
            <a:r>
              <a:rPr lang="en-US" sz="2800" b="1" dirty="0"/>
              <a:t>Trends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</a:t>
            </a:r>
            <a:r>
              <a:rPr lang="en-US" sz="2800" b="1" dirty="0"/>
              <a:t>scope, severity, timing </a:t>
            </a:r>
            <a:r>
              <a:rPr lang="en-US" sz="2800" dirty="0"/>
              <a:t>of each threat to calculate </a:t>
            </a:r>
            <a:r>
              <a:rPr lang="en-US" sz="2800" b="1" dirty="0"/>
              <a:t>Threat Impact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 the </a:t>
            </a:r>
            <a:r>
              <a:rPr lang="en-US" sz="2800" b="1" dirty="0"/>
              <a:t>definitions </a:t>
            </a:r>
            <a:r>
              <a:rPr lang="en-US" sz="2800" dirty="0"/>
              <a:t>of the threat categories</a:t>
            </a:r>
          </a:p>
        </p:txBody>
      </p:sp>
      <p:pic>
        <p:nvPicPr>
          <p:cNvPr id="3" name="Picture 2" descr="A picture containing tree, outdoor, old, nature&#10;&#10;Description automatically generated">
            <a:extLst>
              <a:ext uri="{FF2B5EF4-FFF2-40B4-BE49-F238E27FC236}">
                <a16:creationId xmlns:a16="http://schemas.microsoft.com/office/drawing/2014/main" id="{D86C5A1B-FA44-1F93-B714-2B54FD54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4" y="238236"/>
            <a:ext cx="4226146" cy="281743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9104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709754" cy="895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Threats - Definitions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7B0F1-627E-60A0-8104-9CF2F71641A9}"/>
              </a:ext>
            </a:extLst>
          </p:cNvPr>
          <p:cNvSpPr txBox="1"/>
          <p:nvPr/>
        </p:nvSpPr>
        <p:spPr>
          <a:xfrm>
            <a:off x="884630" y="1233961"/>
            <a:ext cx="696229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 of population affected by threat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1D29BD-5AA2-DE3C-64A6-C45656F9133E}"/>
              </a:ext>
            </a:extLst>
          </p:cNvPr>
          <p:cNvGrpSpPr/>
          <p:nvPr/>
        </p:nvGrpSpPr>
        <p:grpSpPr>
          <a:xfrm>
            <a:off x="3317015" y="1803044"/>
            <a:ext cx="6071027" cy="5054956"/>
            <a:chOff x="5164531" y="977030"/>
            <a:chExt cx="6071027" cy="50549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86C698-8185-9326-CB27-499619457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4531" y="977030"/>
              <a:ext cx="6071027" cy="505495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7C41F2-251E-B338-6460-53A6184F3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977030"/>
              <a:ext cx="3568952" cy="76205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5" name="Picture 14" descr="A picture containing bird, sitting, perched, outdoor&#10;&#10;Description automatically generated">
              <a:extLst>
                <a:ext uri="{FF2B5EF4-FFF2-40B4-BE49-F238E27FC236}">
                  <a16:creationId xmlns:a16="http://schemas.microsoft.com/office/drawing/2014/main" id="{9ED3B68F-2188-8881-2CBE-99F0B327E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17"/>
            <a:stretch/>
          </p:blipFill>
          <p:spPr>
            <a:xfrm>
              <a:off x="5284650" y="1872397"/>
              <a:ext cx="1622699" cy="119062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73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709754" cy="895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Threats - Definitions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B3D83-FDA6-FA22-4D89-90DB6FC84B4F}"/>
              </a:ext>
            </a:extLst>
          </p:cNvPr>
          <p:cNvSpPr txBox="1"/>
          <p:nvPr/>
        </p:nvSpPr>
        <p:spPr>
          <a:xfrm>
            <a:off x="874909" y="1858729"/>
            <a:ext cx="96192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Severity: </a:t>
            </a:r>
            <a:r>
              <a:rPr lang="en-US" sz="2400" dirty="0"/>
              <a:t>Level of damage to be expected with continuation of current circumstances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yr</a:t>
            </a:r>
            <a:r>
              <a:rPr lang="en-US" sz="2400" dirty="0"/>
              <a:t> or 3 generations (&lt;100 </a:t>
            </a:r>
            <a:r>
              <a:rPr lang="en-US" sz="2400" dirty="0" err="1"/>
              <a:t>yr</a:t>
            </a:r>
            <a:r>
              <a:rPr lang="en-US" sz="2400" dirty="0"/>
              <a:t>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Measured as reduction of population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Timing: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 </a:t>
            </a:r>
            <a:r>
              <a:rPr lang="en-US" sz="2400" dirty="0"/>
              <a:t>– Continuing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Moderate </a:t>
            </a:r>
            <a:r>
              <a:rPr lang="en-US" sz="2400" dirty="0"/>
              <a:t>– Short term only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Low </a:t>
            </a:r>
            <a:r>
              <a:rPr lang="en-US" sz="2400" dirty="0"/>
              <a:t>– Future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Insignificant/Negligible </a:t>
            </a:r>
            <a:r>
              <a:rPr lang="en-US" sz="2400" dirty="0"/>
              <a:t>– Past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7B0F1-627E-60A0-8104-9CF2F71641A9}"/>
              </a:ext>
            </a:extLst>
          </p:cNvPr>
          <p:cNvSpPr txBox="1"/>
          <p:nvPr/>
        </p:nvSpPr>
        <p:spPr>
          <a:xfrm>
            <a:off x="884630" y="1233961"/>
            <a:ext cx="696229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 of population affected by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Botany Forum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CFF45-1968-41BB-AE73-E5CEB842A50A}"/>
              </a:ext>
            </a:extLst>
          </p:cNvPr>
          <p:cNvSpPr txBox="1"/>
          <p:nvPr/>
        </p:nvSpPr>
        <p:spPr>
          <a:xfrm>
            <a:off x="182880" y="1720840"/>
            <a:ext cx="42027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your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Sharepoint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login: </a:t>
            </a:r>
            <a:r>
              <a:rPr lang="en-US" sz="2400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https://natureserve01.sharepoint.com/communites/botany/SitePages/Community%20Home.aspx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Contact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Cliff_alton@natureserve.org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if you have trouble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944A4-87C4-EC67-F102-DA36582D6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97" y="1483360"/>
            <a:ext cx="7475824" cy="46613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67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Zoology google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CFF45-1968-41BB-AE73-E5CEB842A50A}"/>
              </a:ext>
            </a:extLst>
          </p:cNvPr>
          <p:cNvSpPr txBox="1"/>
          <p:nvPr/>
        </p:nvSpPr>
        <p:spPr>
          <a:xfrm>
            <a:off x="424561" y="1219252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 to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Nicole Sears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nicole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_sears@natureserve.org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) and ask to be added to the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NSZoology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 google group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7D07A-FAAF-02EC-682A-8F289C140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157" y="2884973"/>
            <a:ext cx="6268325" cy="33913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4964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NatureServe Central – Points of Contact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EFD8EC-7D23-4C82-8DDC-139F4F3CD4F6}"/>
              </a:ext>
            </a:extLst>
          </p:cNvPr>
          <p:cNvSpPr txBox="1">
            <a:spLocks/>
          </p:cNvSpPr>
          <p:nvPr/>
        </p:nvSpPr>
        <p:spPr>
          <a:xfrm>
            <a:off x="709041" y="850156"/>
            <a:ext cx="11396820" cy="5157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buFont typeface="Arial" panose="020B0604020202020204" pitchFamily="34" charset="0"/>
              <a:buNone/>
            </a:pPr>
            <a:r>
              <a:rPr lang="fi-FI" sz="2400" b="1" u="sng" dirty="0"/>
              <a:t>Botany</a:t>
            </a:r>
            <a:endParaRPr lang="fi-FI" sz="2000" b="1" u="sng" dirty="0"/>
          </a:p>
          <a:p>
            <a:pPr marL="4572" indent="0">
              <a:buNone/>
            </a:pPr>
            <a:r>
              <a:rPr lang="en-US" sz="2000" dirty="0"/>
              <a:t>Wes Knapp (lead) </a:t>
            </a:r>
            <a:r>
              <a:rPr lang="en-US" sz="2000" dirty="0">
                <a:hlinkClick r:id="rId3"/>
              </a:rPr>
              <a:t>wesley_knapp@natureserve.org</a:t>
            </a:r>
            <a:r>
              <a:rPr lang="en-US" sz="2000" dirty="0"/>
              <a:t> </a:t>
            </a:r>
          </a:p>
          <a:p>
            <a:pPr marL="4572" indent="0">
              <a:buFont typeface="Arial" panose="020B0604020202020204" pitchFamily="34" charset="0"/>
              <a:buNone/>
            </a:pPr>
            <a:r>
              <a:rPr lang="fi-FI" sz="2000" dirty="0"/>
              <a:t>Adele Tomaino </a:t>
            </a:r>
            <a:r>
              <a:rPr lang="fi-FI" sz="2000" dirty="0">
                <a:hlinkClick r:id="rId4"/>
              </a:rPr>
              <a:t>Adele_Tomaino@natureserve.org</a:t>
            </a:r>
            <a:endParaRPr lang="fi-FI" sz="2000" dirty="0"/>
          </a:p>
          <a:p>
            <a:pPr marL="4572" indent="0">
              <a:buFont typeface="Arial" panose="020B0604020202020204" pitchFamily="34" charset="0"/>
              <a:buNone/>
            </a:pPr>
            <a:r>
              <a:rPr lang="en-US" sz="2000" dirty="0"/>
              <a:t>Amanda Treher </a:t>
            </a:r>
            <a:r>
              <a:rPr lang="en-US" sz="2000" dirty="0">
                <a:hlinkClick r:id="rId5"/>
              </a:rPr>
              <a:t>amanda_Treher@NatureServe.org</a:t>
            </a: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r>
              <a:rPr lang="en-US" sz="2400" b="1" u="sng" dirty="0"/>
              <a:t>Zoology</a:t>
            </a:r>
            <a:endParaRPr lang="en-US" sz="2000" b="1" u="sng" dirty="0"/>
          </a:p>
          <a:p>
            <a:pPr marL="4572" indent="0">
              <a:buFont typeface="Arial" panose="020B0604020202020204" pitchFamily="34" charset="0"/>
              <a:buNone/>
            </a:pPr>
            <a:r>
              <a:rPr lang="en-US" sz="2000" dirty="0"/>
              <a:t>Bruce Young (lead) </a:t>
            </a:r>
            <a:r>
              <a:rPr lang="en-US" sz="2000" dirty="0">
                <a:hlinkClick r:id="rId6"/>
              </a:rPr>
              <a:t>Bruce_young@natureserve.org</a:t>
            </a:r>
            <a:endParaRPr lang="en-US" sz="2000" dirty="0"/>
          </a:p>
          <a:p>
            <a:pPr marL="4572" indent="0">
              <a:buNone/>
            </a:pPr>
            <a:r>
              <a:rPr lang="en-US" sz="2000" dirty="0"/>
              <a:t>Nicole Sears </a:t>
            </a:r>
            <a:r>
              <a:rPr lang="en-US" sz="2000" dirty="0">
                <a:hlinkClick r:id="rId7"/>
              </a:rPr>
              <a:t>Nicole_Sears@natureserve.org</a:t>
            </a:r>
            <a:endParaRPr lang="en-US" sz="2000" dirty="0"/>
          </a:p>
          <a:p>
            <a:pPr marL="4572" indent="0">
              <a:buNone/>
            </a:pPr>
            <a:r>
              <a:rPr lang="en-US" sz="2000" dirty="0"/>
              <a:t>Margaret Ormes </a:t>
            </a:r>
            <a:r>
              <a:rPr lang="en-US" sz="2000" dirty="0">
                <a:hlinkClick r:id="rId8"/>
              </a:rPr>
              <a:t>Margaret_Ormes@natureserve.org</a:t>
            </a:r>
            <a:endParaRPr lang="en-US" sz="2000" dirty="0"/>
          </a:p>
          <a:p>
            <a:pPr marL="4572" indent="0"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r>
              <a:rPr lang="en-US" sz="2400" b="1" u="sng" dirty="0"/>
              <a:t>Canada</a:t>
            </a:r>
            <a:endParaRPr lang="en-US" sz="2000" b="1" u="sng" dirty="0"/>
          </a:p>
          <a:p>
            <a:pPr marL="4572" indent="0">
              <a:buFont typeface="Arial" panose="020B0604020202020204" pitchFamily="34" charset="0"/>
              <a:buNone/>
            </a:pPr>
            <a:r>
              <a:rPr lang="en-US" sz="2000" dirty="0"/>
              <a:t>Amie Enns </a:t>
            </a:r>
            <a:r>
              <a:rPr lang="en-US" sz="2000" dirty="0">
                <a:hlinkClick r:id="rId9"/>
              </a:rPr>
              <a:t>Amie_enns@natureserve.org</a:t>
            </a: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26" name="Picture 2" descr="Careers in Botany Profiles 2022">
            <a:extLst>
              <a:ext uri="{FF2B5EF4-FFF2-40B4-BE49-F238E27FC236}">
                <a16:creationId xmlns:a16="http://schemas.microsoft.com/office/drawing/2014/main" id="{7767524A-093C-046A-28CC-851C5C9B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1" y="989330"/>
            <a:ext cx="1119029" cy="14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pecies Science 2009">
            <a:extLst>
              <a:ext uri="{FF2B5EF4-FFF2-40B4-BE49-F238E27FC236}">
                <a16:creationId xmlns:a16="http://schemas.microsoft.com/office/drawing/2014/main" id="{7417EEF3-C2CF-7A2D-57AF-D6BDB76ED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032" y="1009207"/>
            <a:ext cx="1108691" cy="1452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EB7C-E9CE-4E16-4668-5DBFD5D9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78384" y="1003223"/>
            <a:ext cx="1357659" cy="1452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pecies Science 2009">
            <a:extLst>
              <a:ext uri="{FF2B5EF4-FFF2-40B4-BE49-F238E27FC236}">
                <a16:creationId xmlns:a16="http://schemas.microsoft.com/office/drawing/2014/main" id="{12E8F220-B64B-9304-C82A-400692770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92436" y="3224405"/>
            <a:ext cx="1129554" cy="1285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D20EE-E839-717D-1295-019242E7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48" y="3213880"/>
            <a:ext cx="1484560" cy="133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pecies Science 2009">
            <a:extLst>
              <a:ext uri="{FF2B5EF4-FFF2-40B4-BE49-F238E27FC236}">
                <a16:creationId xmlns:a16="http://schemas.microsoft.com/office/drawing/2014/main" id="{60D265C3-DC84-E80E-9EB5-EE99985E2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/>
        </p:blipFill>
        <p:spPr bwMode="auto">
          <a:xfrm>
            <a:off x="6595341" y="3193915"/>
            <a:ext cx="1139395" cy="133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FA9FB-E55A-D46F-6F1F-BB62B103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68" y="5177277"/>
            <a:ext cx="1121813" cy="12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1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1590805" y="81663"/>
            <a:ext cx="8647427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of Our Work -- Global Assessments</a:t>
            </a:r>
          </a:p>
        </p:txBody>
      </p:sp>
      <p:pic>
        <p:nvPicPr>
          <p:cNvPr id="2" name="Picture 1" descr="GAA Paper">
            <a:extLst>
              <a:ext uri="{FF2B5EF4-FFF2-40B4-BE49-F238E27FC236}">
                <a16:creationId xmlns:a16="http://schemas.microsoft.com/office/drawing/2014/main" id="{432506D1-6F86-75C7-408E-E523F952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8" y="920574"/>
            <a:ext cx="3518302" cy="510211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MA Paper">
            <a:extLst>
              <a:ext uri="{FF2B5EF4-FFF2-40B4-BE49-F238E27FC236}">
                <a16:creationId xmlns:a16="http://schemas.microsoft.com/office/drawing/2014/main" id="{B77CFCBB-5E3C-E29E-4C82-417F7E19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36" y="972513"/>
            <a:ext cx="3379463" cy="5126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F0591-9EC1-96F2-080D-3843E32A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486" y="920574"/>
            <a:ext cx="3932887" cy="53347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504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of Our Work - Botany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4FBDB-0F69-7B74-42D1-954EA097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2" y="900693"/>
            <a:ext cx="3690340" cy="380693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11A60-D2B4-7BF3-3CF9-C5D99A05F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110" y="1091264"/>
            <a:ext cx="6077798" cy="28769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B987CD-75FC-DA72-41FF-2EBB4FADB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0" y="3681760"/>
            <a:ext cx="5087060" cy="26875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860D1-088F-3EB2-90E0-2D11BC1B8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52" y="3251785"/>
            <a:ext cx="5087060" cy="251495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421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1152395" y="81663"/>
            <a:ext cx="10647123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of Our Work – Conservation in North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D31CA-9B9F-E7AA-6C47-19B8D2BB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8" y="1203772"/>
            <a:ext cx="3333125" cy="47097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730E3-87D0-78C4-0089-9F9D9FDF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090" y="1087075"/>
            <a:ext cx="3775820" cy="49431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14EF9-13B1-0FB2-900C-33AA2AD55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69032"/>
            <a:ext cx="5447618" cy="25474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50A19-3A87-D860-A39B-7F33119A9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65" y="3641881"/>
            <a:ext cx="3775820" cy="22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2152650" y="81663"/>
            <a:ext cx="808558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of Our Work – Pollinator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D6F11-3A43-A55C-D96C-50801D2F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1" y="2150699"/>
            <a:ext cx="2407462" cy="3132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794903-0335-E3BB-8C45-316E0691D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210" y="2163695"/>
            <a:ext cx="2418643" cy="31192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74CE7-B49B-D919-3CDB-C5B8FC92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43" y="2153887"/>
            <a:ext cx="2425264" cy="315010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E4232-994B-5398-8861-7584BD23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697" y="2153887"/>
            <a:ext cx="2407462" cy="321276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7959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D96A5C-2FC8-476E-9E21-5D9A36377F77}"/>
              </a:ext>
            </a:extLst>
          </p:cNvPr>
          <p:cNvSpPr txBox="1">
            <a:spLocks/>
          </p:cNvSpPr>
          <p:nvPr/>
        </p:nvSpPr>
        <p:spPr>
          <a:xfrm>
            <a:off x="638827" y="81663"/>
            <a:ext cx="10020822" cy="995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Track – Comprehensively Assessed Groups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ABDBC88-A996-47FC-AFCE-6B36A448FA40}"/>
              </a:ext>
            </a:extLst>
          </p:cNvPr>
          <p:cNvSpPr txBox="1"/>
          <p:nvPr/>
        </p:nvSpPr>
        <p:spPr>
          <a:xfrm>
            <a:off x="992628" y="1214094"/>
            <a:ext cx="8990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3200" u="sn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Animals</a:t>
            </a:r>
          </a:p>
          <a:p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Vertebrates (except marine fishes)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Invertebrates</a:t>
            </a:r>
          </a:p>
          <a:p>
            <a:pPr marL="852488" indent="-3905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Mollusks (terrestrial &amp; freshwater snails, freshwater mussels)</a:t>
            </a:r>
          </a:p>
          <a:p>
            <a:pPr marL="852488" indent="-3905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Shrimps (fairy, clam, tadpole)</a:t>
            </a:r>
          </a:p>
          <a:p>
            <a:pPr marL="852488" indent="-3905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Crayfishes</a:t>
            </a:r>
          </a:p>
          <a:p>
            <a:pPr marL="852488" indent="-3905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Insects</a:t>
            </a:r>
          </a:p>
          <a:p>
            <a:pPr marL="1201738" indent="-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Bees (bumble, mason, leafcutter, carpenter, digger, digger-cuckoo, carder, chimney, squash, selected sweat)</a:t>
            </a:r>
          </a:p>
          <a:p>
            <a:pPr marL="1201738" indent="-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Beetles (tiger, hairy flower scarab, </a:t>
            </a:r>
            <a:r>
              <a:rPr lang="en-US" sz="2000" i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Trichodes</a:t>
            </a: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checkered)</a:t>
            </a:r>
          </a:p>
          <a:p>
            <a:pPr marL="1201738" indent="-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Butterflies and skippers</a:t>
            </a:r>
          </a:p>
          <a:p>
            <a:pPr marL="1201738" indent="-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Macro-moths (giant silkworm and royal, notodontid*, </a:t>
            </a:r>
            <a:r>
              <a:rPr lang="en-US" sz="2000" i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Papaipema</a:t>
            </a: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sphinx, tiger, underwing)</a:t>
            </a:r>
          </a:p>
          <a:p>
            <a:pPr marL="1201738" indent="-4000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Aquatic (mayflies, stoneflies, caddisflies, dragonflies and damselflies)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D5715-7A82-55F6-0E21-7E26724CEA2F}"/>
              </a:ext>
            </a:extLst>
          </p:cNvPr>
          <p:cNvSpPr txBox="1"/>
          <p:nvPr/>
        </p:nvSpPr>
        <p:spPr>
          <a:xfrm>
            <a:off x="2238904" y="6488668"/>
            <a:ext cx="324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Currently working on flower flies</a:t>
            </a:r>
          </a:p>
        </p:txBody>
      </p:sp>
      <p:pic>
        <p:nvPicPr>
          <p:cNvPr id="4" name="Picture 3" descr="Image 11999">
            <a:extLst>
              <a:ext uri="{FF2B5EF4-FFF2-40B4-BE49-F238E27FC236}">
                <a16:creationId xmlns:a16="http://schemas.microsoft.com/office/drawing/2014/main" id="{CA0ED91A-A497-0F3F-F37B-439D145AD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2997"/>
          <a:stretch/>
        </p:blipFill>
        <p:spPr bwMode="auto">
          <a:xfrm>
            <a:off x="8906005" y="734512"/>
            <a:ext cx="2956143" cy="19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885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B02E1979C241B1FBAEC28B4D5FA3" ma:contentTypeVersion="" ma:contentTypeDescription="Create a new document." ma:contentTypeScope="" ma:versionID="a89fab5f4bfd14f3081f0f3fdef7007b">
  <xsd:schema xmlns:xsd="http://www.w3.org/2001/XMLSchema" xmlns:xs="http://www.w3.org/2001/XMLSchema" xmlns:p="http://schemas.microsoft.com/office/2006/metadata/properties" xmlns:ns2="444c8752-afda-475e-a15b-f89632f1a50c" xmlns:ns3="2b670237-9e75-4275-9543-bde52900948d" targetNamespace="http://schemas.microsoft.com/office/2006/metadata/properties" ma:root="true" ma:fieldsID="6f58b76016b477df70568a744a921caf" ns2:_="" ns3:_="">
    <xsd:import namespace="444c8752-afda-475e-a15b-f89632f1a50c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8752-afda-475e-a15b-f89632f1a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5A5CC-2DA6-4CC7-8B5F-65CC580831CA}"/>
</file>

<file path=customXml/itemProps2.xml><?xml version="1.0" encoding="utf-8"?>
<ds:datastoreItem xmlns:ds="http://schemas.openxmlformats.org/officeDocument/2006/customXml" ds:itemID="{AA014455-0AF3-483B-8387-95AB973BE1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b670237-9e75-4275-9543-bde52900948d"/>
    <ds:schemaRef ds:uri="http://purl.org/dc/elements/1.1/"/>
    <ds:schemaRef ds:uri="http://schemas.microsoft.com/office/2006/metadata/properties"/>
    <ds:schemaRef ds:uri="8259573b-f8fa-4189-a5ff-8706f9e92109"/>
    <ds:schemaRef ds:uri="c2a12d4e-b175-4290-b152-abb4d01e137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133C4A-2350-469A-B86A-58FF1BD78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531</Words>
  <Application>Microsoft Office PowerPoint</Application>
  <PresentationFormat>Widescreen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E. Young</dc:creator>
  <cp:lastModifiedBy>Bruce Young</cp:lastModifiedBy>
  <cp:revision>151</cp:revision>
  <dcterms:created xsi:type="dcterms:W3CDTF">2017-10-12T20:25:05Z</dcterms:created>
  <dcterms:modified xsi:type="dcterms:W3CDTF">2023-02-16T20:15:07Z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0x01010003ACB02E1979C241B1FBAEC28B4D5FA3</vt:lpwstr>
  </property>
  <property fmtid="{D5CDD505-2E9C-101B-9397-08002B2CF9AE}" pid="3" name="NatureServe Branding">
    <vt:lpwstr>PowerPoints</vt:lpwstr>
  </property>
  <property fmtid="{D5CDD505-2E9C-101B-9397-08002B2CF9AE}" pid="4" name="Marketing Assets">
    <vt:lpwstr>Marketing Assets</vt:lpwstr>
  </property>
</Properties>
</file>