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9"/>
  </p:sldMasterIdLst>
  <p:notesMasterIdLst>
    <p:notesMasterId r:id="rId18"/>
  </p:notesMasterIdLst>
  <p:handoutMasterIdLst>
    <p:handoutMasterId r:id="rId19"/>
  </p:handoutMasterIdLst>
  <p:sldIdLst>
    <p:sldId id="337" r:id="rId10"/>
    <p:sldId id="379" r:id="rId11"/>
    <p:sldId id="380" r:id="rId12"/>
    <p:sldId id="381" r:id="rId13"/>
    <p:sldId id="352" r:id="rId14"/>
    <p:sldId id="383" r:id="rId15"/>
    <p:sldId id="384" r:id="rId16"/>
    <p:sldId id="378" r:id="rId17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3">
          <p15:clr>
            <a:srgbClr val="A4A3A4"/>
          </p15:clr>
        </p15:guide>
        <p15:guide id="2" orient="horz" pos="2157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66"/>
    <a:srgbClr val="ADC2E9"/>
    <a:srgbClr val="50C628"/>
    <a:srgbClr val="FAC864"/>
    <a:srgbClr val="996633"/>
    <a:srgbClr val="996600"/>
    <a:srgbClr val="FFEA87"/>
    <a:srgbClr val="FFFFFF"/>
    <a:srgbClr val="FFD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2" autoAdjust="0"/>
    <p:restoredTop sz="86228" autoAdjust="0"/>
  </p:normalViewPr>
  <p:slideViewPr>
    <p:cSldViewPr snapToGrid="0" snapToObjects="1">
      <p:cViewPr varScale="1">
        <p:scale>
          <a:sx n="101" d="100"/>
          <a:sy n="101" d="100"/>
        </p:scale>
        <p:origin x="2064" y="108"/>
      </p:cViewPr>
      <p:guideLst>
        <p:guide orient="horz" pos="1793"/>
        <p:guide orient="horz" pos="21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691458-6F6E-44D3-8B5F-6DB843684133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563075-BAF1-469B-AA96-074E72DF11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2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550D7873-B4CE-4CC7-9EF7-758734F9C130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2775"/>
            <a:ext cx="5619750" cy="418782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/>
              </a:defRPr>
            </a:lvl1pPr>
          </a:lstStyle>
          <a:p>
            <a:pPr>
              <a:defRPr/>
            </a:pPr>
            <a:fld id="{06233C49-41FB-4607-82CB-E3D0B64E4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3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2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233C49-41FB-4607-82CB-E3D0B64E4D2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0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1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82244" y="3281539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dirty="0" smtClean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72" y="1124712"/>
            <a:ext cx="7549115" cy="1357081"/>
          </a:xfrm>
        </p:spPr>
        <p:txBody>
          <a:bodyPr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753" y="4488573"/>
            <a:ext cx="2614405" cy="1056741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369981" y="3478481"/>
            <a:ext cx="3508745" cy="101009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3366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0660-D2A8-4569-917C-3B2FE0792EDF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3B33-C1B7-4734-8A80-26F81885FC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781B-4673-4A45-8EDD-0AA00EA30C52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71BE-F1F6-4ECD-AF65-1B33249CE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06375"/>
            <a:ext cx="8302625" cy="609600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1266825"/>
            <a:ext cx="4067175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6825"/>
            <a:ext cx="4068762" cy="5178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318437"/>
            <a:ext cx="8229600" cy="5157688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3600">
                <a:latin typeface="Calibri"/>
                <a:cs typeface="Calibri"/>
              </a:defRPr>
            </a:lvl1pPr>
            <a:lvl2pPr>
              <a:defRPr sz="3200">
                <a:latin typeface="Calibri"/>
                <a:cs typeface="Calibri"/>
              </a:defRPr>
            </a:lvl2pPr>
            <a:lvl3pPr>
              <a:defRPr sz="2800">
                <a:latin typeface="Calibri"/>
                <a:cs typeface="Calibri"/>
              </a:defRPr>
            </a:lvl3pPr>
            <a:lvl4pPr>
              <a:defRPr sz="2400">
                <a:latin typeface="Calibri"/>
                <a:cs typeface="Calibri"/>
              </a:defRPr>
            </a:lvl4pPr>
            <a:lvl5pPr>
              <a:defRPr sz="24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02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457200" y="1573213"/>
            <a:ext cx="8304213" cy="4784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71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ingle Corner Rectangle 12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11BD-3CCE-4E88-A9EA-A4E0CA97FB57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79C1-70A9-446B-B4DF-2FF881496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2ED9-8D6B-4339-9A22-3E6470005083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3877-0563-447B-ACC1-BF6FA4A108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rgbClr val="FFD3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B42E-C7BA-4747-9FFE-855AF69A7B8F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DEA50-AEDF-4CBC-8F41-FEC2C90818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4275"/>
            <a:ext cx="82296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2B4A6378-6253-404D-8D7A-5ADDF33ECCA8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4D998C53-BE50-4C3A-A239-9450C4FB9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7" r:id="rId2"/>
    <p:sldLayoutId id="2147483734" r:id="rId3"/>
    <p:sldLayoutId id="2147483735" r:id="rId4"/>
    <p:sldLayoutId id="2147483730" r:id="rId5"/>
    <p:sldLayoutId id="2147483731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8" r:id="rId12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200"/>
        </a:spcAft>
        <a:buFont typeface="Arial" pitchFamily="34" charset="0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5013" y="1124712"/>
            <a:ext cx="8407729" cy="1357081"/>
          </a:xfrm>
        </p:spPr>
        <p:txBody>
          <a:bodyPr/>
          <a:lstStyle/>
          <a:p>
            <a:pPr algn="ctr"/>
            <a:r>
              <a:rPr lang="en-US" dirty="0">
                <a:effectLst/>
              </a:rPr>
              <a:t>Kentucky State </a:t>
            </a:r>
            <a:r>
              <a:rPr lang="en-US" dirty="0" smtClean="0">
                <a:effectLst/>
              </a:rPr>
              <a:t>NPC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Environmental Review Tool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 Release v.02</a:t>
            </a:r>
          </a:p>
          <a:p>
            <a:r>
              <a:rPr lang="en-US" dirty="0" smtClean="0"/>
              <a:t>March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517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 Release v0.2</a:t>
            </a:r>
            <a:endParaRPr lang="en-US" sz="3600" dirty="0"/>
          </a:p>
          <a:p>
            <a:pPr marL="861822" indent="-857250">
              <a:buFont typeface="+mj-lt"/>
              <a:buAutoNum type="arabicPeriod"/>
            </a:pPr>
            <a:r>
              <a:rPr lang="en-US" dirty="0" smtClean="0"/>
              <a:t>Release v0.3</a:t>
            </a:r>
            <a:endParaRPr lang="en-US" sz="3600" dirty="0" smtClean="0"/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Review Schedule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Pre-Production Plan 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Questions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Submit Feedback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1412436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 Release v0.2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review analysis (includes project type buffer input)</a:t>
            </a:r>
          </a:p>
          <a:p>
            <a:r>
              <a:rPr lang="en-US" dirty="0" smtClean="0"/>
              <a:t>Report and shapefile generation</a:t>
            </a:r>
          </a:p>
          <a:p>
            <a:r>
              <a:rPr lang="en-US" dirty="0" smtClean="0"/>
              <a:t>Admin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28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 Release 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Theme</a:t>
            </a:r>
          </a:p>
          <a:p>
            <a:r>
              <a:rPr lang="en-US" dirty="0" smtClean="0"/>
              <a:t>Finalize review analysis and project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29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 Schedule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3766" t="27800" r="34155" b="16093"/>
          <a:stretch/>
        </p:blipFill>
        <p:spPr>
          <a:xfrm>
            <a:off x="1995054" y="1235032"/>
            <a:ext cx="5438899" cy="532879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845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Pre-Production Plan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800" y="1184576"/>
            <a:ext cx="8943702" cy="5406724"/>
          </a:xfrm>
        </p:spPr>
        <p:txBody>
          <a:bodyPr>
            <a:normAutofit fontScale="92500" lnSpcReduction="10000"/>
          </a:bodyPr>
          <a:lstStyle/>
          <a:p>
            <a:pPr marL="347472" lvl="1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Prepare environment for UAT/production:</a:t>
            </a: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GIS Updates </a:t>
            </a:r>
            <a:endParaRPr lang="en-US" dirty="0" smtClean="0">
              <a:solidFill>
                <a:schemeClr val="tx2"/>
              </a:solidFill>
            </a:endParaRP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ArcGIS for Server </a:t>
            </a:r>
            <a:r>
              <a:rPr lang="en-US" dirty="0" smtClean="0">
                <a:solidFill>
                  <a:schemeClr val="tx2"/>
                </a:solidFill>
              </a:rPr>
              <a:t>license</a:t>
            </a:r>
          </a:p>
          <a:p>
            <a:pPr marL="1204722" lvl="3" indent="-3429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1 ArcGIS Enterprise Standard (Windows) Up to Four Cores </a:t>
            </a:r>
            <a:r>
              <a:rPr lang="en-US" dirty="0" smtClean="0"/>
              <a:t>License – if you need to purchase</a:t>
            </a:r>
          </a:p>
          <a:p>
            <a:pPr marL="1204722" lvl="3" indent="-34290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ArcGIS Enterprise 10.5.1 Enterprise Standard, core, no extensions – when </a:t>
            </a:r>
            <a:r>
              <a:rPr lang="en-US" smtClean="0">
                <a:solidFill>
                  <a:schemeClr val="tx2"/>
                </a:solidFill>
              </a:rPr>
              <a:t>issuing provisioning file</a:t>
            </a:r>
            <a:endParaRPr lang="en-US" dirty="0">
              <a:solidFill>
                <a:schemeClr val="tx2"/>
              </a:solidFill>
            </a:endParaRP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Domain name</a:t>
            </a: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Site </a:t>
            </a:r>
            <a:r>
              <a:rPr lang="en-US" dirty="0">
                <a:solidFill>
                  <a:schemeClr val="tx2"/>
                </a:solidFill>
              </a:rPr>
              <a:t>Email </a:t>
            </a:r>
            <a:r>
              <a:rPr lang="en-US" dirty="0" smtClean="0">
                <a:solidFill>
                  <a:schemeClr val="tx2"/>
                </a:solidFill>
              </a:rPr>
              <a:t>Address</a:t>
            </a:r>
            <a:endParaRPr lang="en-US" dirty="0">
              <a:solidFill>
                <a:schemeClr val="tx2"/>
              </a:solidFill>
            </a:endParaRP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SSL Certification</a:t>
            </a: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Google Analytics Account and ID</a:t>
            </a: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Privacy </a:t>
            </a:r>
            <a:r>
              <a:rPr lang="en-US" dirty="0" smtClean="0">
                <a:solidFill>
                  <a:schemeClr val="tx2"/>
                </a:solidFill>
              </a:rPr>
              <a:t>Policies</a:t>
            </a: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solidFill>
                  <a:schemeClr val="tx2"/>
                </a:solidFill>
              </a:rPr>
              <a:t>Project ID format</a:t>
            </a:r>
          </a:p>
          <a:p>
            <a:pPr marL="747522" lvl="2" indent="-342900">
              <a:spcBef>
                <a:spcPts val="0"/>
              </a:spcBef>
              <a:spcAft>
                <a:spcPts val="600"/>
              </a:spcAft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347472" lvl="1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347472" lvl="1" indent="-34290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206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created during dev\testing phase</a:t>
            </a:r>
          </a:p>
          <a:p>
            <a:pPr marL="45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58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1237285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Help Desk Support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http://ertsupport.natureserve.org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34878"/>
            <a:ext cx="9067138" cy="424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74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Serve_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 xsi:nil="true"/>
  </documentManagement>
</p:properti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1" ma:contentTypeDescription="Create a new document." ma:contentTypeScope="" ma:versionID="26e8d92fb71c865577db67ae1f37c69c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F6AAA72-EB62-43B9-A7D2-4731531478B9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e010bd29-76c8-44b3-a51a-3aaade979f68"/>
  </ds:schemaRefs>
</ds:datastoreItem>
</file>

<file path=customXml/itemProps2.xml><?xml version="1.0" encoding="utf-8"?>
<ds:datastoreItem xmlns:ds="http://schemas.openxmlformats.org/officeDocument/2006/customXml" ds:itemID="{5A94B543-65D3-43D5-BEE5-1D31C23471CA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D65D9C6-8EE5-4A80-97EE-251E84189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F296C41-555F-4119-B752-C6707109AB1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C69DA90-83DE-4235-BD6D-550833C01537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3C320AB-C420-4980-B6F5-08F398BF92EC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EA81806-24CC-4AD4-86CD-4C029A71A101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4A447EDD-2C48-4A52-868C-0A76EC1E38F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8396</TotalTime>
  <Words>133</Words>
  <Application>Microsoft Office PowerPoint</Application>
  <PresentationFormat>On-screen Show (4:3)</PresentationFormat>
  <Paragraphs>38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NatureServe_PPT-Template</vt:lpstr>
      <vt:lpstr>Kentucky State NPC Environmental Review Tool</vt:lpstr>
      <vt:lpstr>Agenda</vt:lpstr>
      <vt:lpstr>Dev Release v0.2</vt:lpstr>
      <vt:lpstr>Dev Release 0.3</vt:lpstr>
      <vt:lpstr>Proposed Project Schedule</vt:lpstr>
      <vt:lpstr>Pre-Production Plan</vt:lpstr>
      <vt:lpstr>Questions</vt:lpstr>
      <vt:lpstr>ERT Help Desk Support http://ertsupport.natureserve.org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NatureServe</dc:title>
  <dc:creator>Kyle Copas</dc:creator>
  <cp:lastModifiedBy>Rob Solomon</cp:lastModifiedBy>
  <cp:revision>224</cp:revision>
  <cp:lastPrinted>2012-05-22T02:48:47Z</cp:lastPrinted>
  <dcterms:created xsi:type="dcterms:W3CDTF">2010-10-06T23:44:47Z</dcterms:created>
  <dcterms:modified xsi:type="dcterms:W3CDTF">2018-03-14T19:04:00Z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