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02" r:id="rId5"/>
    <p:sldId id="347" r:id="rId6"/>
    <p:sldId id="420" r:id="rId7"/>
    <p:sldId id="380" r:id="rId8"/>
    <p:sldId id="421" r:id="rId9"/>
    <p:sldId id="424" r:id="rId10"/>
    <p:sldId id="382" r:id="rId11"/>
    <p:sldId id="346" r:id="rId1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76" d="100"/>
          <a:sy n="76" d="100"/>
        </p:scale>
        <p:origin x="420" y="96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7/11/2014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7/11/2014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7/11/2014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North </a:t>
            </a:r>
            <a:r>
              <a:rPr lang="en-US" sz="4000" dirty="0" err="1" smtClean="0"/>
              <a:t>carolina</a:t>
            </a:r>
            <a:r>
              <a:rPr lang="en-US" sz="4000" dirty="0" smtClean="0"/>
              <a:t> ERT 0.4 release</a:t>
            </a:r>
            <a:br>
              <a:rPr lang="en-US" sz="4000" dirty="0" smtClean="0"/>
            </a:br>
            <a:r>
              <a:rPr lang="en-US" sz="2700" i="1" dirty="0" err="1" smtClean="0"/>
              <a:t>friday</a:t>
            </a:r>
            <a:r>
              <a:rPr lang="en-US" sz="2700" i="1" dirty="0" smtClean="0"/>
              <a:t>, </a:t>
            </a:r>
            <a:r>
              <a:rPr lang="en-US" sz="2700" i="1" dirty="0" err="1" smtClean="0"/>
              <a:t>july</a:t>
            </a:r>
            <a:r>
              <a:rPr lang="en-US" sz="2700" i="1" dirty="0" smtClean="0"/>
              <a:t> 11, 2014</a:t>
            </a:r>
            <a:br>
              <a:rPr lang="en-US" sz="2700" i="1" dirty="0" smtClean="0"/>
            </a:br>
            <a:r>
              <a:rPr lang="en-US" sz="2700" i="1" dirty="0" smtClean="0"/>
              <a:t>1:00 – 2:00 PM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New Release – 0.4</a:t>
            </a:r>
            <a:endParaRPr lang="en-US" sz="3600" dirty="0"/>
          </a:p>
          <a:p>
            <a:pPr marL="1657350" lvl="2" indent="-857250"/>
            <a:r>
              <a:rPr lang="en-US" dirty="0" smtClean="0"/>
              <a:t>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Development Release Plan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Pending Items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Submit Feedback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Discussion/Questions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0.4 Highlights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56" y="1235744"/>
            <a:ext cx="883928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Map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Reference layers added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Filter function for NHEO, SNHA, and MAREA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Configuration of Feature Search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Shapefile</a:t>
            </a:r>
            <a:r>
              <a:rPr lang="en-US" dirty="0" smtClean="0">
                <a:solidFill>
                  <a:schemeClr val="tx2"/>
                </a:solidFill>
              </a:rPr>
              <a:t> upload working for project creation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Project Analysis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Project boundary </a:t>
            </a:r>
            <a:r>
              <a:rPr lang="en-US" dirty="0" err="1" smtClean="0">
                <a:solidFill>
                  <a:schemeClr val="tx2"/>
                </a:solidFill>
              </a:rPr>
              <a:t>shapefile</a:t>
            </a:r>
            <a:r>
              <a:rPr lang="en-US" dirty="0" smtClean="0">
                <a:solidFill>
                  <a:schemeClr val="tx2"/>
                </a:solidFill>
              </a:rPr>
              <a:t> corresponding to each project review process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PDF Report name reflects project title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Customer Project # added to My Projects and List All Projects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Sortable</a:t>
            </a:r>
            <a:r>
              <a:rPr lang="en-US" dirty="0" smtClean="0">
                <a:solidFill>
                  <a:schemeClr val="tx2"/>
                </a:solidFill>
              </a:rPr>
              <a:t> columns for My Projects and List All Projects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View of Project page altered related to (behind-the-scenes) improvements to the project review process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Administrative/Miscellaneous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Home page text updated – image pending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Link to Species/Community Search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Readable path name generation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Tooltips replaced with text</a:t>
            </a:r>
          </a:p>
          <a:p>
            <a:pPr marL="342900" lvl="1" indent="-342900"/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61988" y="209550"/>
            <a:ext cx="7820025" cy="83859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Demo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Version </a:t>
            </a:r>
            <a:r>
              <a:rPr lang="en-US" sz="4000" dirty="0" smtClean="0">
                <a:solidFill>
                  <a:schemeClr val="bg1"/>
                </a:solidFill>
              </a:rPr>
              <a:t>0.4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1928" y="1570630"/>
            <a:ext cx="7140144" cy="480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 – 0.5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1375965"/>
            <a:ext cx="8248650" cy="49900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Adjust reporting </a:t>
            </a:r>
            <a:r>
              <a:rPr lang="en-US" sz="2800" dirty="0" smtClean="0"/>
              <a:t>based on review analysis	</a:t>
            </a:r>
            <a:r>
              <a:rPr lang="en-US" sz="2800" dirty="0" smtClean="0"/>
              <a:t>feedback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Admin Notification for Projects of Interest	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Subscriptions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NC ERT Site Styling	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NC ERT Home Page	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B/WA Identify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Terms </a:t>
            </a:r>
            <a:r>
              <a:rPr lang="en-US" sz="2800" dirty="0" smtClean="0"/>
              <a:t>and </a:t>
            </a:r>
            <a:r>
              <a:rPr lang="en-US" sz="2800" dirty="0" smtClean="0"/>
              <a:t>Conditions</a:t>
            </a:r>
            <a:r>
              <a:rPr lang="en-US" sz="2800" dirty="0" smtClean="0"/>
              <a:t>	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Monthly </a:t>
            </a:r>
            <a:r>
              <a:rPr lang="en-US" sz="2800" dirty="0" smtClean="0"/>
              <a:t>Reports - TBD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Input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9526" y="1436914"/>
            <a:ext cx="8024949" cy="499775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NC </a:t>
            </a:r>
            <a:r>
              <a:rPr lang="en-US" dirty="0" smtClean="0"/>
              <a:t>ERT Home </a:t>
            </a:r>
            <a:r>
              <a:rPr lang="en-US" dirty="0" smtClean="0"/>
              <a:t>Page – Image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Terms of Use 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/>
              <a:t>Response letter </a:t>
            </a:r>
            <a:r>
              <a:rPr lang="en-US" dirty="0" smtClean="0"/>
              <a:t>updates</a:t>
            </a:r>
            <a:endParaRPr lang="en-US" dirty="0" smtClean="0"/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Analysis/reporting logic changes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Tabular updates</a:t>
            </a:r>
            <a:endParaRPr lang="en-US" dirty="0" smtClean="0"/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Signature block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Project </a:t>
            </a:r>
            <a:r>
              <a:rPr lang="en-US" dirty="0" smtClean="0"/>
              <a:t>Details 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500" dirty="0" smtClean="0"/>
              <a:t>Monthly Reports – Rob is sorting this out based on VA practices and feedback</a:t>
            </a:r>
            <a:endParaRPr lang="en-US" sz="3500" dirty="0"/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Submit Feedback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7731" y="888274"/>
            <a:ext cx="47285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DA3C"/>
                </a:solidFill>
              </a:rPr>
              <a:t>Ertsupport.natureserve.org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606" y="1711247"/>
            <a:ext cx="8358788" cy="362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14109</TotalTime>
  <Words>185</Words>
  <Application>Microsoft Office PowerPoint</Application>
  <PresentationFormat>On-screen Show (4:3)</PresentationFormat>
  <Paragraphs>166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 Theme</vt:lpstr>
      <vt:lpstr>North carolina ERT 0.4 release friday, july 11, 2014 1:00 – 2:00 PM EST</vt:lpstr>
      <vt:lpstr>Agenda</vt:lpstr>
      <vt:lpstr>Release 0.4 Highlights</vt:lpstr>
      <vt:lpstr>ERT Demo Version 0.4</vt:lpstr>
      <vt:lpstr>Development Release Plan – 0.5</vt:lpstr>
      <vt:lpstr>Needs Input</vt:lpstr>
      <vt:lpstr>Submit Feedback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Michele Bottiaux</cp:lastModifiedBy>
  <cp:revision>820</cp:revision>
  <cp:lastPrinted>2012-04-19T17:27:33Z</cp:lastPrinted>
  <dcterms:created xsi:type="dcterms:W3CDTF">2010-06-22T21:10:03Z</dcterms:created>
  <dcterms:modified xsi:type="dcterms:W3CDTF">2014-07-11T14:23:30Z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