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02" r:id="rId5"/>
    <p:sldId id="347" r:id="rId6"/>
    <p:sldId id="420" r:id="rId7"/>
    <p:sldId id="426" r:id="rId8"/>
    <p:sldId id="380" r:id="rId9"/>
    <p:sldId id="421" r:id="rId10"/>
    <p:sldId id="346" r:id="rId11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2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e Copas" initials="KAC" lastIdx="2" clrIdx="0"/>
  <p:cmAuthor id="1" name="Lori Scott" initials="LS" lastIdx="3" clrIdx="1"/>
  <p:cmAuthor id="2" name="Rob_Solomon" initials="R" lastIdx="4" clrIdx="2"/>
  <p:cmAuthor id="3" name="whitney_weber" initials="ww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864"/>
    <a:srgbClr val="FFDA3C"/>
    <a:srgbClr val="B7B7FF"/>
    <a:srgbClr val="9999FF"/>
    <a:srgbClr val="003366"/>
    <a:srgbClr val="FFD32F"/>
    <a:srgbClr val="BFE29C"/>
    <a:srgbClr val="DCE0E4"/>
    <a:srgbClr val="CBCBCB"/>
    <a:srgbClr val="3435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5" autoAdjust="0"/>
    <p:restoredTop sz="94918" autoAdjust="0"/>
  </p:normalViewPr>
  <p:slideViewPr>
    <p:cSldViewPr snapToGrid="0" snapToObjects="1">
      <p:cViewPr varScale="1">
        <p:scale>
          <a:sx n="97" d="100"/>
          <a:sy n="97" d="100"/>
        </p:scale>
        <p:origin x="540" y="84"/>
      </p:cViewPr>
      <p:guideLst>
        <p:guide orient="horz" pos="2182"/>
        <p:guide pos="2878"/>
      </p:guideLst>
    </p:cSldViewPr>
  </p:slideViewPr>
  <p:outlineViewPr>
    <p:cViewPr>
      <p:scale>
        <a:sx n="33" d="100"/>
        <a:sy n="33" d="100"/>
      </p:scale>
      <p:origin x="0" y="107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C77F0479-E9E6-B746-85CF-EE66F3205CD2}" type="datetimeFigureOut">
              <a:rPr lang="en-US" smtClean="0"/>
              <a:pPr/>
              <a:t>6/16/2016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103509D5-8FB2-2147-AD80-295BAFDFB0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2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>
                <a:latin typeface="Trebuchet MS"/>
              </a:defRPr>
            </a:lvl1pPr>
          </a:lstStyle>
          <a:p>
            <a:fld id="{97B4ABA6-3E56-8741-9B76-8638831FAAE3}" type="datetimeFigureOut">
              <a:rPr lang="en-US" smtClean="0"/>
              <a:pPr/>
              <a:t>6/16/2016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15" tIns="46657" rIns="93315" bIns="4665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>
                <a:latin typeface="Trebuchet MS"/>
              </a:defRPr>
            </a:lvl1pPr>
          </a:lstStyle>
          <a:p>
            <a:fld id="{FA8A180E-52CB-DE48-9725-4F81BEF79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9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CDDD7-8831-FD43-9C32-02B257E7277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66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35142" y="4420870"/>
            <a:ext cx="5152818" cy="4190367"/>
          </a:xfrm>
        </p:spPr>
        <p:txBody>
          <a:bodyPr lIns="108784" tIns="54391" rIns="108784" bIns="54391"/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0409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941763" y="3295650"/>
            <a:ext cx="4289425" cy="2263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3686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[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6993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]</a:t>
            </a:r>
          </a:p>
        </p:txBody>
      </p:sp>
      <p:pic>
        <p:nvPicPr>
          <p:cNvPr id="15" name="Picture 9" descr="Logo_Inline-Tag.png"/>
          <p:cNvPicPr>
            <a:picLocks noChangeAspect="1"/>
          </p:cNvPicPr>
          <p:nvPr userDrawn="1"/>
        </p:nvPicPr>
        <p:blipFill>
          <a:blip r:embed="rId2"/>
          <a:srcRect b="-12639"/>
          <a:stretch>
            <a:fillRect/>
          </a:stretch>
        </p:blipFill>
        <p:spPr bwMode="auto">
          <a:xfrm>
            <a:off x="4340225" y="3794125"/>
            <a:ext cx="3513138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133793" y="1124712"/>
            <a:ext cx="3008042" cy="1357081"/>
          </a:xfrm>
        </p:spPr>
        <p:txBody>
          <a:bodyPr>
            <a:noAutofit/>
          </a:bodyPr>
          <a:lstStyle>
            <a:lvl1pPr algn="l">
              <a:defRPr sz="3600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0"/>
            <a:ext cx="9144000" cy="6573838"/>
            <a:chOff x="0" y="0"/>
            <a:chExt cx="9144000" cy="657422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174818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0" y="1174818"/>
              <a:ext cx="9144000" cy="539940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Bef>
                <a:spcPts val="800"/>
              </a:spcBef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501B6-D1DC-44CE-A07F-1DEC4F840948}" type="datetimeFigureOut">
              <a:rPr lang="en-US"/>
              <a:pPr>
                <a:defRPr/>
              </a:pPr>
              <a:t>6/16/2016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141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1149C-A224-46E2-82DF-612F452164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6" name="Rectangle 5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F286C-EFC8-40F4-869B-384D259F4DD2}" type="datetimeFigureOut">
              <a:rPr lang="en-US"/>
              <a:pPr>
                <a:defRPr/>
              </a:pPr>
              <a:t>6/16/2016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E4B1-5967-4F47-9CEF-A70BD77886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2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8" name="Rectangle 7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 userDrawn="1"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 userDrawn="1"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F4F36-9F1B-4F17-B3AD-5046984704DF}" type="datetimeFigureOut">
              <a:rPr lang="en-US"/>
              <a:pPr>
                <a:defRPr/>
              </a:pPr>
              <a:t>6/16/2016</a:t>
            </a:fld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6726-4A69-4BAB-A856-35D9399E6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7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4576"/>
            <a:ext cx="8229600" cy="4941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4844A1F6-ED14-C94B-98CF-52FCF40DDEB1}" type="datetimeFigureOut">
              <a:rPr lang="en-US" smtClean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  <p:sldLayoutId id="2147483650" r:id="rId3"/>
    <p:sldLayoutId id="2147483661" r:id="rId4"/>
    <p:sldLayoutId id="2147483652" r:id="rId5"/>
    <p:sldLayoutId id="214748366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3366"/>
          </a:solidFill>
          <a:latin typeface="Trebuchet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•"/>
        <a:defRPr sz="3200" kern="1200">
          <a:solidFill>
            <a:srgbClr val="003366"/>
          </a:solidFill>
          <a:latin typeface="Trebuchet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3366"/>
          </a:solidFill>
          <a:latin typeface="Trebuchet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3366"/>
          </a:solidFill>
          <a:latin typeface="Trebuchet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1" y="435029"/>
            <a:ext cx="7805056" cy="28415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North </a:t>
            </a:r>
            <a:r>
              <a:rPr lang="en-US" sz="4000" dirty="0" err="1" smtClean="0"/>
              <a:t>carolina</a:t>
            </a:r>
            <a:r>
              <a:rPr lang="en-US" sz="4000" dirty="0" smtClean="0"/>
              <a:t> ERT 1.2 release</a:t>
            </a:r>
            <a:br>
              <a:rPr lang="en-US" sz="4000" dirty="0" smtClean="0"/>
            </a:br>
            <a:r>
              <a:rPr lang="en-US" sz="2700" i="1" dirty="0" err="1" smtClean="0"/>
              <a:t>thursday</a:t>
            </a:r>
            <a:r>
              <a:rPr lang="en-US" sz="2700" i="1" dirty="0" smtClean="0"/>
              <a:t>, </a:t>
            </a:r>
            <a:r>
              <a:rPr lang="en-US" sz="2700" i="1" dirty="0" err="1" smtClean="0"/>
              <a:t>june</a:t>
            </a:r>
            <a:r>
              <a:rPr lang="en-US" sz="2700" i="1" dirty="0" smtClean="0"/>
              <a:t> 16, 2016</a:t>
            </a:r>
            <a:br>
              <a:rPr lang="en-US" sz="2700" i="1" dirty="0" smtClean="0"/>
            </a:br>
            <a:r>
              <a:rPr lang="en-US" sz="2700" i="1" dirty="0" smtClean="0"/>
              <a:t>11:00 – 12:00 </a:t>
            </a:r>
            <a:r>
              <a:rPr lang="en-US" sz="2700" i="1" dirty="0" err="1"/>
              <a:t>a</a:t>
            </a:r>
            <a:r>
              <a:rPr lang="en-US" sz="2700" i="1" dirty="0" err="1" smtClean="0"/>
              <a:t>M</a:t>
            </a:r>
            <a:r>
              <a:rPr lang="en-US" sz="2700" i="1" dirty="0" smtClean="0"/>
              <a:t> EST</a:t>
            </a:r>
            <a:endParaRPr lang="en-US" sz="27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4929" y="1184576"/>
            <a:ext cx="8686799" cy="5250091"/>
          </a:xfrm>
        </p:spPr>
        <p:txBody>
          <a:bodyPr>
            <a:normAutofit/>
          </a:bodyPr>
          <a:lstStyle/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New Functionality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ERT Core Highlights Review</a:t>
            </a:r>
            <a:endParaRPr lang="en-US" sz="3600" dirty="0"/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Staging Demo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Functionality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56" y="1235744"/>
            <a:ext cx="8839289" cy="7248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2"/>
            <a:r>
              <a:rPr lang="en-US" sz="2400" b="1" dirty="0" smtClean="0">
                <a:solidFill>
                  <a:schemeClr val="tx2"/>
                </a:solidFill>
              </a:rPr>
              <a:t>Demo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April 2016 data updates (not tested)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Replace </a:t>
            </a:r>
            <a:r>
              <a:rPr lang="en-US" sz="2400" dirty="0" err="1" smtClean="0">
                <a:solidFill>
                  <a:schemeClr val="tx2"/>
                </a:solidFill>
              </a:rPr>
              <a:t>EOStatus</a:t>
            </a:r>
            <a:r>
              <a:rPr lang="en-US" sz="2400" dirty="0" smtClean="0">
                <a:solidFill>
                  <a:schemeClr val="tx2"/>
                </a:solidFill>
              </a:rPr>
              <a:t> with </a:t>
            </a:r>
            <a:r>
              <a:rPr lang="en-US" sz="2400" dirty="0" err="1" smtClean="0">
                <a:solidFill>
                  <a:schemeClr val="tx2"/>
                </a:solidFill>
              </a:rPr>
              <a:t>EORank</a:t>
            </a:r>
            <a:r>
              <a:rPr lang="en-US" sz="2400" dirty="0" smtClean="0">
                <a:solidFill>
                  <a:schemeClr val="tx2"/>
                </a:solidFill>
              </a:rPr>
              <a:t> in report table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Update project review letterhead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Remove email address from review letter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Notify for projects with CWMTF </a:t>
            </a:r>
            <a:r>
              <a:rPr lang="en-US" sz="2400" dirty="0" smtClean="0">
                <a:solidFill>
                  <a:schemeClr val="tx2"/>
                </a:solidFill>
              </a:rPr>
              <a:t>conflict (not tested)</a:t>
            </a:r>
            <a:endParaRPr lang="en-US" sz="2400" dirty="0">
              <a:solidFill>
                <a:schemeClr val="tx2"/>
              </a:solidFill>
            </a:endParaRP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Enhance User, Subscription, and Project admin views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Support phone extension in registration/user profile</a:t>
            </a:r>
          </a:p>
          <a:p>
            <a:pPr marL="457200" lvl="2"/>
            <a:r>
              <a:rPr lang="en-US" sz="2400" b="1" smtClean="0">
                <a:solidFill>
                  <a:schemeClr val="tx2"/>
                </a:solidFill>
              </a:rPr>
              <a:t>Discussion </a:t>
            </a:r>
            <a:r>
              <a:rPr lang="en-US" sz="2400" b="1" dirty="0" smtClean="0">
                <a:solidFill>
                  <a:schemeClr val="tx2"/>
                </a:solidFill>
              </a:rPr>
              <a:t>required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Add North Arrow to report map images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Site Admin create Subscription on user behalf</a:t>
            </a:r>
          </a:p>
          <a:p>
            <a:pPr marL="457200" lvl="2"/>
            <a:r>
              <a:rPr lang="en-US" sz="2400" b="1" dirty="0" smtClean="0">
                <a:solidFill>
                  <a:schemeClr val="tx2"/>
                </a:solidFill>
              </a:rPr>
              <a:t>Pending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Update site theme</a:t>
            </a:r>
          </a:p>
          <a:p>
            <a:pPr marL="457200" lvl="2"/>
            <a:endParaRPr lang="en-US" b="1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60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 marL="342900" lvl="1" indent="-342900"/>
            <a:endParaRPr lang="en-US" dirty="0" smtClean="0">
              <a:solidFill>
                <a:schemeClr val="tx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ERT Core </a:t>
            </a:r>
            <a:r>
              <a:rPr lang="en-US" dirty="0"/>
              <a:t>Highlights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Map Viewer</a:t>
            </a:r>
            <a:endParaRPr lang="en-US" sz="2800" dirty="0">
              <a:solidFill>
                <a:schemeClr val="tx2"/>
              </a:solidFill>
            </a:endParaRP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Improved </a:t>
            </a:r>
            <a:r>
              <a:rPr lang="en-US" sz="2400" dirty="0">
                <a:solidFill>
                  <a:schemeClr val="tx2"/>
                </a:solidFill>
              </a:rPr>
              <a:t>Draw Tools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Save Spatial Bookmarks per User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Enhanced Identify Tool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Export </a:t>
            </a:r>
            <a:r>
              <a:rPr lang="en-US" sz="2400" dirty="0">
                <a:solidFill>
                  <a:schemeClr val="tx2"/>
                </a:solidFill>
              </a:rPr>
              <a:t>Table Results to CSV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View Description and Optional View </a:t>
            </a:r>
            <a:r>
              <a:rPr lang="en-US" sz="2400" dirty="0" smtClean="0">
                <a:solidFill>
                  <a:schemeClr val="tx2"/>
                </a:solidFill>
              </a:rPr>
              <a:t>Details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Insecure Map Layers</a:t>
            </a:r>
          </a:p>
          <a:p>
            <a:pPr marL="57150" lvl="1" indent="0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Miscellaneous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View Project On Map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Reset Login Failures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Password Recovery </a:t>
            </a:r>
            <a:r>
              <a:rPr lang="en-US" sz="2400" dirty="0" smtClean="0">
                <a:solidFill>
                  <a:schemeClr val="tx2"/>
                </a:solidFill>
              </a:rPr>
              <a:t>Workflow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Submit Button Spinner 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914400" lvl="2" indent="-457200"/>
            <a:endParaRPr lang="en-US" sz="2400" dirty="0" smtClean="0">
              <a:solidFill>
                <a:schemeClr val="tx2"/>
              </a:solidFill>
            </a:endParaRPr>
          </a:p>
          <a:p>
            <a:pPr marL="914400" lvl="2" indent="-457200">
              <a:spcBef>
                <a:spcPts val="0"/>
              </a:spcBef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836512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661988" y="209550"/>
            <a:ext cx="7820025" cy="838597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ERT Staging Demo v1.2a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https://ncnhde-stg.natureserve.org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166" y="1388370"/>
            <a:ext cx="6948641" cy="5101534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Remaining Items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38150" y="1375965"/>
            <a:ext cx="8248650" cy="499001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Add North Arrow to report map image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Support Site Admin creating Subscription on user behalf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Site theming to reflect new </a:t>
            </a:r>
            <a:r>
              <a:rPr lang="en-US" sz="2800" dirty="0" smtClean="0"/>
              <a:t>department</a:t>
            </a:r>
          </a:p>
          <a:p>
            <a:pPr>
              <a:spcBef>
                <a:spcPts val="0"/>
              </a:spcBef>
            </a:pPr>
            <a:r>
              <a:rPr lang="en-US" sz="2800" smtClean="0"/>
              <a:t>Updated June GIS </a:t>
            </a:r>
            <a:r>
              <a:rPr lang="en-US" sz="2800" dirty="0" smtClean="0"/>
              <a:t>Data </a:t>
            </a:r>
            <a:endParaRPr lang="en-US" sz="2800" dirty="0" smtClean="0"/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1904731" y="1978702"/>
            <a:ext cx="5334538" cy="838597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Discussion/Questions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87FD8A8E7F5F48B79DE748D389170D" ma:contentTypeVersion="0" ma:contentTypeDescription="Create a new document." ma:contentTypeScope="" ma:versionID="630b7b3fda4e077c86f276422b6f7212">
  <xsd:schema xmlns:xsd="http://www.w3.org/2001/XMLSchema" xmlns:p="http://schemas.microsoft.com/office/2006/metadata/properties" xmlns:ns2="e010bd29-76c8-44b3-a51a-3aaade979f68" targetNamespace="http://schemas.microsoft.com/office/2006/metadata/properties" ma:root="true" ma:fieldsID="0141cdb9c1f90768e17ac13989fa226c" ns2:_="">
    <xsd:import namespace="e010bd29-76c8-44b3-a51a-3aaade979f68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010bd29-76c8-44b3-a51a-3aaade979f68" elementFormDefault="qualified">
    <xsd:import namespace="http://schemas.microsoft.com/office/2006/documentManagement/types"/>
    <xsd:element name="Document_x0020_Description" ma:index="8" nillable="true" ma:displayName="Document Description" ma:internalName="Document_x0020_Description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Document_x0020_Description xmlns="e010bd29-76c8-44b3-a51a-3aaade979f68">NatureServe PowerPoint template in PRESENTATION FORMAT. Edit to create new presentations.</Document_x0020_Description>
  </documentManagement>
</p:properties>
</file>

<file path=customXml/itemProps1.xml><?xml version="1.0" encoding="utf-8"?>
<ds:datastoreItem xmlns:ds="http://schemas.openxmlformats.org/officeDocument/2006/customXml" ds:itemID="{EEEA7957-7608-46B3-B175-4B6EEE05C6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9F6A7A-3B23-4FA0-87FC-E3086027C0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10bd29-76c8-44b3-a51a-3aaade979f6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FC4EBBB-289D-443C-AA73-49573E0F447A}">
  <ds:schemaRefs>
    <ds:schemaRef ds:uri="http://schemas.microsoft.com/office/2006/documentManagement/types"/>
    <ds:schemaRef ds:uri="e010bd29-76c8-44b3-a51a-3aaade979f68"/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14237</TotalTime>
  <Words>175</Words>
  <Application>Microsoft Office PowerPoint</Application>
  <PresentationFormat>On-screen Show (4:3)</PresentationFormat>
  <Paragraphs>133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Trebuchet MS</vt:lpstr>
      <vt:lpstr>Office Theme</vt:lpstr>
      <vt:lpstr>North carolina ERT 1.2 release thursday, june 16, 2016 11:00 – 12:00 aM EST</vt:lpstr>
      <vt:lpstr>Agenda</vt:lpstr>
      <vt:lpstr>New Functionality</vt:lpstr>
      <vt:lpstr>ERT Core Highlights Review</vt:lpstr>
      <vt:lpstr>ERT Staging Demo v1.2a https://ncnhde-stg.natureserve.org</vt:lpstr>
      <vt:lpstr>Remaining Items</vt:lpstr>
      <vt:lpstr>Discussion/Questions</vt:lpstr>
    </vt:vector>
  </TitlesOfParts>
  <Company>NatureServe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Strategy</dc:title>
  <dc:creator>Kyle Copas</dc:creator>
  <cp:lastModifiedBy>Michele Bottiaux</cp:lastModifiedBy>
  <cp:revision>829</cp:revision>
  <cp:lastPrinted>2012-04-19T17:27:33Z</cp:lastPrinted>
  <dcterms:created xsi:type="dcterms:W3CDTF">2010-06-22T21:10:03Z</dcterms:created>
  <dcterms:modified xsi:type="dcterms:W3CDTF">2016-06-16T17:45:48Z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0x0101004F87FD8A8E7F5F48B79DE748D389170D</vt:lpwstr>
  </property>
</Properties>
</file>